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64" r:id="rId6"/>
    <p:sldId id="262" r:id="rId7"/>
    <p:sldId id="26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9814" autoAdjust="0"/>
  </p:normalViewPr>
  <p:slideViewPr>
    <p:cSldViewPr>
      <p:cViewPr>
        <p:scale>
          <a:sx n="66" d="100"/>
          <a:sy n="66" d="100"/>
        </p:scale>
        <p:origin x="-499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1435" y="-8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B7088C-4B57-4DAD-9D75-64969B5FE25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058B3A-BE2B-44BE-A872-A9074544AF98}">
      <dgm:prSet phldrT="[Text]" custT="1"/>
      <dgm:spPr>
        <a:solidFill>
          <a:srgbClr val="006600"/>
        </a:solidFill>
      </dgm:spPr>
      <dgm:t>
        <a:bodyPr/>
        <a:lstStyle/>
        <a:p>
          <a:pPr>
            <a:lnSpc>
              <a:spcPct val="100000"/>
            </a:lnSpc>
          </a:pPr>
          <a:r>
            <a:rPr lang="en-US" sz="1700" b="1" dirty="0" smtClean="0"/>
            <a:t>Christiana Care Quality Partners</a:t>
          </a:r>
        </a:p>
        <a:p>
          <a:pPr>
            <a:lnSpc>
              <a:spcPct val="100000"/>
            </a:lnSpc>
          </a:pPr>
          <a:r>
            <a:rPr lang="en-US" sz="1400" b="1" dirty="0" smtClean="0"/>
            <a:t>Board of Managers</a:t>
          </a:r>
        </a:p>
      </dgm:t>
    </dgm:pt>
    <dgm:pt modelId="{E27DD8D4-51D3-477F-9E89-48970770BF8F}" type="parTrans" cxnId="{23B05602-475F-45B3-AC8A-D6C360455F9B}">
      <dgm:prSet/>
      <dgm:spPr/>
      <dgm:t>
        <a:bodyPr/>
        <a:lstStyle/>
        <a:p>
          <a:endParaRPr lang="en-US"/>
        </a:p>
      </dgm:t>
    </dgm:pt>
    <dgm:pt modelId="{42DF76E5-D16E-4A4B-900E-F704B22BC0E2}" type="sibTrans" cxnId="{23B05602-475F-45B3-AC8A-D6C360455F9B}">
      <dgm:prSet/>
      <dgm:spPr/>
      <dgm:t>
        <a:bodyPr/>
        <a:lstStyle/>
        <a:p>
          <a:endParaRPr lang="en-US"/>
        </a:p>
      </dgm:t>
    </dgm:pt>
    <dgm:pt modelId="{84383696-3E3E-4554-8E69-C6C121B51872}">
      <dgm:prSet phldrT="[Text]" custT="1"/>
      <dgm:spPr>
        <a:solidFill>
          <a:srgbClr val="006600"/>
        </a:solidFill>
      </dgm:spPr>
      <dgm:t>
        <a:bodyPr/>
        <a:lstStyle/>
        <a:p>
          <a:r>
            <a:rPr lang="en-US" sz="1600" b="1" dirty="0" smtClean="0"/>
            <a:t>Quality Improvement*</a:t>
          </a:r>
          <a:endParaRPr lang="en-US" sz="1600" b="1" dirty="0"/>
        </a:p>
      </dgm:t>
    </dgm:pt>
    <dgm:pt modelId="{6C6FB00D-6B3A-4B1A-8BCF-B320FB540CFC}" type="parTrans" cxnId="{C801D95F-F9B1-4EB1-9733-B438FC4E9BFD}">
      <dgm:prSet/>
      <dgm:spPr>
        <a:ln>
          <a:solidFill>
            <a:srgbClr val="006600"/>
          </a:solidFill>
        </a:ln>
      </dgm:spPr>
      <dgm:t>
        <a:bodyPr/>
        <a:lstStyle/>
        <a:p>
          <a:endParaRPr lang="en-US"/>
        </a:p>
      </dgm:t>
    </dgm:pt>
    <dgm:pt modelId="{19A9B4F2-BB86-4D5C-8C21-11859366229E}" type="sibTrans" cxnId="{C801D95F-F9B1-4EB1-9733-B438FC4E9BFD}">
      <dgm:prSet/>
      <dgm:spPr/>
      <dgm:t>
        <a:bodyPr/>
        <a:lstStyle/>
        <a:p>
          <a:endParaRPr lang="en-US"/>
        </a:p>
      </dgm:t>
    </dgm:pt>
    <dgm:pt modelId="{42842DCF-8097-4AA2-B077-FB0FD1D5FFD8}">
      <dgm:prSet phldrT="[Text]" custT="1"/>
      <dgm:spPr>
        <a:solidFill>
          <a:srgbClr val="006600"/>
        </a:solidFill>
      </dgm:spPr>
      <dgm:t>
        <a:bodyPr/>
        <a:lstStyle/>
        <a:p>
          <a:r>
            <a:rPr lang="en-US" sz="1600" b="1" dirty="0" smtClean="0"/>
            <a:t>Clinical Operations *</a:t>
          </a:r>
          <a:endParaRPr lang="en-US" sz="1600" b="1" dirty="0"/>
        </a:p>
      </dgm:t>
    </dgm:pt>
    <dgm:pt modelId="{D55AEAF2-6FB7-4265-AFC1-6E845D258715}" type="parTrans" cxnId="{1FC7A2FC-489E-4EB5-B981-D1CF8C4BBE74}">
      <dgm:prSet/>
      <dgm:spPr>
        <a:ln>
          <a:solidFill>
            <a:srgbClr val="008000"/>
          </a:solidFill>
        </a:ln>
      </dgm:spPr>
      <dgm:t>
        <a:bodyPr/>
        <a:lstStyle/>
        <a:p>
          <a:endParaRPr lang="en-US"/>
        </a:p>
      </dgm:t>
    </dgm:pt>
    <dgm:pt modelId="{DC7B25E5-2DC3-4FC9-AD0A-1167A0BCB8F7}" type="sibTrans" cxnId="{1FC7A2FC-489E-4EB5-B981-D1CF8C4BBE74}">
      <dgm:prSet/>
      <dgm:spPr/>
      <dgm:t>
        <a:bodyPr/>
        <a:lstStyle/>
        <a:p>
          <a:endParaRPr lang="en-US"/>
        </a:p>
      </dgm:t>
    </dgm:pt>
    <dgm:pt modelId="{C220E509-7BD1-4DE4-944C-16794F6DA0A1}">
      <dgm:prSet phldrT="[Text]" custT="1"/>
      <dgm:spPr>
        <a:solidFill>
          <a:srgbClr val="006600"/>
        </a:solidFill>
      </dgm:spPr>
      <dgm:t>
        <a:bodyPr/>
        <a:lstStyle/>
        <a:p>
          <a:r>
            <a:rPr lang="en-US" sz="1600" b="1" dirty="0" smtClean="0"/>
            <a:t>Governance and Leadership*</a:t>
          </a:r>
          <a:endParaRPr lang="en-US" sz="1600" b="1" dirty="0"/>
        </a:p>
      </dgm:t>
    </dgm:pt>
    <dgm:pt modelId="{29F01601-0C2F-4CEE-B3A5-675B197675F9}" type="parTrans" cxnId="{67E466E0-CEC3-4C9E-AE36-F535A1A3ECB6}">
      <dgm:prSet/>
      <dgm:spPr>
        <a:ln>
          <a:solidFill>
            <a:srgbClr val="006600"/>
          </a:solidFill>
        </a:ln>
      </dgm:spPr>
      <dgm:t>
        <a:bodyPr/>
        <a:lstStyle/>
        <a:p>
          <a:endParaRPr lang="en-US"/>
        </a:p>
      </dgm:t>
    </dgm:pt>
    <dgm:pt modelId="{CE6936E9-A322-4BC6-ACA3-7799BDD08443}" type="sibTrans" cxnId="{67E466E0-CEC3-4C9E-AE36-F535A1A3ECB6}">
      <dgm:prSet/>
      <dgm:spPr/>
      <dgm:t>
        <a:bodyPr/>
        <a:lstStyle/>
        <a:p>
          <a:endParaRPr lang="en-US"/>
        </a:p>
      </dgm:t>
    </dgm:pt>
    <dgm:pt modelId="{866AA32E-5D00-46BE-A4DF-207CCD68FB8E}">
      <dgm:prSet phldrT="[Text]" custT="1"/>
      <dgm:spPr>
        <a:solidFill>
          <a:srgbClr val="006600"/>
        </a:solidFill>
      </dgm:spPr>
      <dgm:t>
        <a:bodyPr/>
        <a:lstStyle/>
        <a:p>
          <a:r>
            <a:rPr lang="en-US" sz="1800" b="1" dirty="0" smtClean="0"/>
            <a:t>Christiana Care </a:t>
          </a:r>
        </a:p>
        <a:p>
          <a:r>
            <a:rPr lang="en-US" sz="1800" b="1" dirty="0" smtClean="0"/>
            <a:t>Health Services</a:t>
          </a:r>
          <a:endParaRPr lang="en-US" sz="1800" b="1" dirty="0"/>
        </a:p>
      </dgm:t>
    </dgm:pt>
    <dgm:pt modelId="{0FF803B3-4545-4FFA-B65C-0875F2EC6581}" type="parTrans" cxnId="{BF9F2F92-4FC9-400B-B949-7D31036BADB5}">
      <dgm:prSet/>
      <dgm:spPr/>
      <dgm:t>
        <a:bodyPr/>
        <a:lstStyle/>
        <a:p>
          <a:endParaRPr lang="en-US"/>
        </a:p>
      </dgm:t>
    </dgm:pt>
    <dgm:pt modelId="{A480D1A3-E42E-4C5A-900C-C6E79FAF3862}" type="sibTrans" cxnId="{BF9F2F92-4FC9-400B-B949-7D31036BADB5}">
      <dgm:prSet/>
      <dgm:spPr/>
      <dgm:t>
        <a:bodyPr/>
        <a:lstStyle/>
        <a:p>
          <a:endParaRPr lang="en-US"/>
        </a:p>
      </dgm:t>
    </dgm:pt>
    <dgm:pt modelId="{F13BDC43-26DA-43F0-BB53-B262D3A1CEC5}" type="asst">
      <dgm:prSet phldrT="[Text]" custT="1"/>
      <dgm:spPr>
        <a:solidFill>
          <a:srgbClr val="006600"/>
        </a:solidFill>
      </dgm:spPr>
      <dgm:t>
        <a:bodyPr/>
        <a:lstStyle/>
        <a:p>
          <a:r>
            <a:rPr lang="en-US" sz="1100" b="1" dirty="0" smtClean="0"/>
            <a:t>Christiana Care </a:t>
          </a:r>
        </a:p>
        <a:p>
          <a:r>
            <a:rPr lang="en-US" sz="1100" b="1" dirty="0" smtClean="0"/>
            <a:t>Clinical Chairs Medical Leadership</a:t>
          </a:r>
          <a:endParaRPr lang="en-US" sz="1100" b="1" dirty="0"/>
        </a:p>
      </dgm:t>
    </dgm:pt>
    <dgm:pt modelId="{94FBD9E0-EB60-43F0-964A-88DBFA528740}" type="sibTrans" cxnId="{35D50FA8-C22B-486D-B6D2-7C5F0A44AE80}">
      <dgm:prSet/>
      <dgm:spPr/>
      <dgm:t>
        <a:bodyPr/>
        <a:lstStyle/>
        <a:p>
          <a:endParaRPr lang="en-US"/>
        </a:p>
      </dgm:t>
    </dgm:pt>
    <dgm:pt modelId="{2BE5DA35-38CE-4956-B50A-479B1ACDCB5A}" type="parTrans" cxnId="{35D50FA8-C22B-486D-B6D2-7C5F0A44AE80}">
      <dgm:prSet/>
      <dgm:spPr>
        <a:ln>
          <a:solidFill>
            <a:srgbClr val="006600"/>
          </a:solidFill>
          <a:prstDash val="sysDash"/>
        </a:ln>
      </dgm:spPr>
      <dgm:t>
        <a:bodyPr/>
        <a:lstStyle/>
        <a:p>
          <a:endParaRPr lang="en-US"/>
        </a:p>
      </dgm:t>
    </dgm:pt>
    <dgm:pt modelId="{53AF4B02-A1C0-4B6A-919F-8D44A1259077}">
      <dgm:prSet custT="1"/>
      <dgm:spPr>
        <a:solidFill>
          <a:srgbClr val="006600"/>
        </a:solidFill>
      </dgm:spPr>
      <dgm:t>
        <a:bodyPr/>
        <a:lstStyle/>
        <a:p>
          <a:r>
            <a:rPr lang="en-US" sz="1600" b="1" dirty="0" smtClean="0"/>
            <a:t>Credentialing*</a:t>
          </a:r>
          <a:endParaRPr lang="en-US" sz="1800" b="1" dirty="0"/>
        </a:p>
      </dgm:t>
    </dgm:pt>
    <dgm:pt modelId="{5D55017A-A756-44D3-A32D-B7224C14D76C}" type="parTrans" cxnId="{8F89F44A-A201-4DA9-8C1C-A094A1962591}">
      <dgm:prSet/>
      <dgm:spPr>
        <a:ln>
          <a:solidFill>
            <a:srgbClr val="006600"/>
          </a:solidFill>
        </a:ln>
      </dgm:spPr>
      <dgm:t>
        <a:bodyPr/>
        <a:lstStyle/>
        <a:p>
          <a:endParaRPr lang="en-US"/>
        </a:p>
      </dgm:t>
    </dgm:pt>
    <dgm:pt modelId="{BF01848D-7D31-4DBC-BBEF-C932D483F480}" type="sibTrans" cxnId="{8F89F44A-A201-4DA9-8C1C-A094A1962591}">
      <dgm:prSet/>
      <dgm:spPr/>
      <dgm:t>
        <a:bodyPr/>
        <a:lstStyle/>
        <a:p>
          <a:endParaRPr lang="en-US"/>
        </a:p>
      </dgm:t>
    </dgm:pt>
    <dgm:pt modelId="{E0B8DD4A-0E7D-4C58-AB4F-E49F1658E34A}">
      <dgm:prSet phldrT="[Text]" custT="1"/>
      <dgm:spPr>
        <a:solidFill>
          <a:srgbClr val="006600"/>
        </a:solidFill>
      </dgm:spPr>
      <dgm:t>
        <a:bodyPr/>
        <a:lstStyle/>
        <a:p>
          <a:r>
            <a:rPr lang="en-US" sz="1500" b="1" dirty="0" smtClean="0"/>
            <a:t>Reimbursement*</a:t>
          </a:r>
          <a:endParaRPr lang="en-US" sz="1500" b="1" dirty="0"/>
        </a:p>
      </dgm:t>
    </dgm:pt>
    <dgm:pt modelId="{298D3DC2-D856-4F46-A714-4E993E4635B7}" type="parTrans" cxnId="{21E08F52-0C18-48C4-99DA-6FC8D512293F}">
      <dgm:prSet/>
      <dgm:spPr>
        <a:ln>
          <a:solidFill>
            <a:srgbClr val="006600"/>
          </a:solidFill>
        </a:ln>
      </dgm:spPr>
      <dgm:t>
        <a:bodyPr/>
        <a:lstStyle/>
        <a:p>
          <a:endParaRPr lang="en-US"/>
        </a:p>
      </dgm:t>
    </dgm:pt>
    <dgm:pt modelId="{894F0B30-128D-4190-914F-F6F94A452427}" type="sibTrans" cxnId="{21E08F52-0C18-48C4-99DA-6FC8D512293F}">
      <dgm:prSet/>
      <dgm:spPr/>
      <dgm:t>
        <a:bodyPr/>
        <a:lstStyle/>
        <a:p>
          <a:endParaRPr lang="en-US"/>
        </a:p>
      </dgm:t>
    </dgm:pt>
    <dgm:pt modelId="{0CC9A2AD-2062-49D2-AFE0-DBCB7705E49F}" type="pres">
      <dgm:prSet presAssocID="{5CB7088C-4B57-4DAD-9D75-64969B5FE25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D20991A-C5DF-4ABB-AD44-C2DF7DEAEF34}" type="pres">
      <dgm:prSet presAssocID="{866AA32E-5D00-46BE-A4DF-207CCD68FB8E}" presName="hierRoot1" presStyleCnt="0">
        <dgm:presLayoutVars>
          <dgm:hierBranch val="init"/>
        </dgm:presLayoutVars>
      </dgm:prSet>
      <dgm:spPr/>
    </dgm:pt>
    <dgm:pt modelId="{EAA09EB1-75DF-4E03-945F-E86C80A58E15}" type="pres">
      <dgm:prSet presAssocID="{866AA32E-5D00-46BE-A4DF-207CCD68FB8E}" presName="rootComposite1" presStyleCnt="0"/>
      <dgm:spPr/>
    </dgm:pt>
    <dgm:pt modelId="{B253D6B6-D416-4994-8DF9-93DE850A170C}" type="pres">
      <dgm:prSet presAssocID="{866AA32E-5D00-46BE-A4DF-207CCD68FB8E}" presName="rootText1" presStyleLbl="node0" presStyleIdx="0" presStyleCnt="2" custScaleX="144708" custScaleY="142053" custLinFactX="64220" custLinFactY="-100000" custLinFactNeighborX="100000" custLinFactNeighborY="-1266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CCE1EC-692C-4190-8D49-6EC1A1DE8C71}" type="pres">
      <dgm:prSet presAssocID="{866AA32E-5D00-46BE-A4DF-207CCD68FB8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059D920-075D-4A2D-BD2D-CDDA683C5938}" type="pres">
      <dgm:prSet presAssocID="{866AA32E-5D00-46BE-A4DF-207CCD68FB8E}" presName="hierChild2" presStyleCnt="0"/>
      <dgm:spPr/>
    </dgm:pt>
    <dgm:pt modelId="{0251D2AB-9ECF-40AD-8C8F-F0D7532782BB}" type="pres">
      <dgm:prSet presAssocID="{866AA32E-5D00-46BE-A4DF-207CCD68FB8E}" presName="hierChild3" presStyleCnt="0"/>
      <dgm:spPr/>
    </dgm:pt>
    <dgm:pt modelId="{0C9CBE3A-8952-4E2F-8298-257D499D36C2}" type="pres">
      <dgm:prSet presAssocID="{C7058B3A-BE2B-44BE-A872-A9074544AF98}" presName="hierRoot1" presStyleCnt="0">
        <dgm:presLayoutVars>
          <dgm:hierBranch val="init"/>
        </dgm:presLayoutVars>
      </dgm:prSet>
      <dgm:spPr/>
    </dgm:pt>
    <dgm:pt modelId="{ECF3D442-D4B6-4C27-B16A-F987223BC081}" type="pres">
      <dgm:prSet presAssocID="{C7058B3A-BE2B-44BE-A872-A9074544AF98}" presName="rootComposite1" presStyleCnt="0"/>
      <dgm:spPr/>
    </dgm:pt>
    <dgm:pt modelId="{773259DD-F610-4D75-B3D2-97CEBC5E0244}" type="pres">
      <dgm:prSet presAssocID="{C7058B3A-BE2B-44BE-A872-A9074544AF98}" presName="rootText1" presStyleLbl="node0" presStyleIdx="1" presStyleCnt="2" custScaleX="132369" custScaleY="163335" custLinFactNeighborX="-2668" custLinFactNeighborY="-22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DE6FF0-5129-46D6-8364-7BAF3967CF61}" type="pres">
      <dgm:prSet presAssocID="{C7058B3A-BE2B-44BE-A872-A9074544AF9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CF7B032-B795-4B49-A246-5B3AD6DB2639}" type="pres">
      <dgm:prSet presAssocID="{C7058B3A-BE2B-44BE-A872-A9074544AF98}" presName="hierChild2" presStyleCnt="0"/>
      <dgm:spPr/>
    </dgm:pt>
    <dgm:pt modelId="{A3801144-93E3-4C34-A2F5-38FC7258CE58}" type="pres">
      <dgm:prSet presAssocID="{6C6FB00D-6B3A-4B1A-8BCF-B320FB540CFC}" presName="Name37" presStyleLbl="parChTrans1D2" presStyleIdx="0" presStyleCnt="6"/>
      <dgm:spPr/>
      <dgm:t>
        <a:bodyPr/>
        <a:lstStyle/>
        <a:p>
          <a:endParaRPr lang="en-US"/>
        </a:p>
      </dgm:t>
    </dgm:pt>
    <dgm:pt modelId="{8EFE35E6-59C4-4CC2-ACF4-A682DBBD0205}" type="pres">
      <dgm:prSet presAssocID="{84383696-3E3E-4554-8E69-C6C121B51872}" presName="hierRoot2" presStyleCnt="0">
        <dgm:presLayoutVars>
          <dgm:hierBranch val="init"/>
        </dgm:presLayoutVars>
      </dgm:prSet>
      <dgm:spPr/>
    </dgm:pt>
    <dgm:pt modelId="{5569998A-E255-407A-8E8C-AFFF301ACC5E}" type="pres">
      <dgm:prSet presAssocID="{84383696-3E3E-4554-8E69-C6C121B51872}" presName="rootComposite" presStyleCnt="0"/>
      <dgm:spPr/>
    </dgm:pt>
    <dgm:pt modelId="{D9EE3CCC-E496-4DCB-8DEB-50FD91BF5A35}" type="pres">
      <dgm:prSet presAssocID="{84383696-3E3E-4554-8E69-C6C121B51872}" presName="rootText" presStyleLbl="node2" presStyleIdx="0" presStyleCnt="5" custScaleX="109319" custScaleY="1604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63D498-0AE4-4CA0-AC9B-D5362676E0E1}" type="pres">
      <dgm:prSet presAssocID="{84383696-3E3E-4554-8E69-C6C121B51872}" presName="rootConnector" presStyleLbl="node2" presStyleIdx="0" presStyleCnt="5"/>
      <dgm:spPr/>
      <dgm:t>
        <a:bodyPr/>
        <a:lstStyle/>
        <a:p>
          <a:endParaRPr lang="en-US"/>
        </a:p>
      </dgm:t>
    </dgm:pt>
    <dgm:pt modelId="{8E938B82-8415-4BDD-B039-1273452D94D2}" type="pres">
      <dgm:prSet presAssocID="{84383696-3E3E-4554-8E69-C6C121B51872}" presName="hierChild4" presStyleCnt="0"/>
      <dgm:spPr/>
    </dgm:pt>
    <dgm:pt modelId="{E3C0C1BD-B110-4DA0-981C-B0EDEA9B8C27}" type="pres">
      <dgm:prSet presAssocID="{84383696-3E3E-4554-8E69-C6C121B51872}" presName="hierChild5" presStyleCnt="0"/>
      <dgm:spPr/>
    </dgm:pt>
    <dgm:pt modelId="{457AA528-8F9B-42AC-9824-E1E7B2D7C675}" type="pres">
      <dgm:prSet presAssocID="{5D55017A-A756-44D3-A32D-B7224C14D76C}" presName="Name37" presStyleLbl="parChTrans1D2" presStyleIdx="1" presStyleCnt="6"/>
      <dgm:spPr/>
      <dgm:t>
        <a:bodyPr/>
        <a:lstStyle/>
        <a:p>
          <a:endParaRPr lang="en-US"/>
        </a:p>
      </dgm:t>
    </dgm:pt>
    <dgm:pt modelId="{4B4502E0-3BA9-40A5-A48B-5A01F6E268C0}" type="pres">
      <dgm:prSet presAssocID="{53AF4B02-A1C0-4B6A-919F-8D44A1259077}" presName="hierRoot2" presStyleCnt="0">
        <dgm:presLayoutVars>
          <dgm:hierBranch val="init"/>
        </dgm:presLayoutVars>
      </dgm:prSet>
      <dgm:spPr/>
    </dgm:pt>
    <dgm:pt modelId="{6768F9EF-FC0F-4F9C-97BD-C13D1AB050B6}" type="pres">
      <dgm:prSet presAssocID="{53AF4B02-A1C0-4B6A-919F-8D44A1259077}" presName="rootComposite" presStyleCnt="0"/>
      <dgm:spPr/>
    </dgm:pt>
    <dgm:pt modelId="{15ED1CB6-C14B-4B37-A2F4-12C24F08E424}" type="pres">
      <dgm:prSet presAssocID="{53AF4B02-A1C0-4B6A-919F-8D44A1259077}" presName="rootText" presStyleLbl="node2" presStyleIdx="1" presStyleCnt="5" custScaleX="124205" custScaleY="1604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3FC47C-CB67-4BEC-AF42-585A41DF2BC3}" type="pres">
      <dgm:prSet presAssocID="{53AF4B02-A1C0-4B6A-919F-8D44A1259077}" presName="rootConnector" presStyleLbl="node2" presStyleIdx="1" presStyleCnt="5"/>
      <dgm:spPr/>
      <dgm:t>
        <a:bodyPr/>
        <a:lstStyle/>
        <a:p>
          <a:endParaRPr lang="en-US"/>
        </a:p>
      </dgm:t>
    </dgm:pt>
    <dgm:pt modelId="{3E7CAC73-CCA3-4C05-8235-EACFA74A1301}" type="pres">
      <dgm:prSet presAssocID="{53AF4B02-A1C0-4B6A-919F-8D44A1259077}" presName="hierChild4" presStyleCnt="0"/>
      <dgm:spPr/>
    </dgm:pt>
    <dgm:pt modelId="{28D6679F-8836-45A2-BBD0-CCB6F81D2814}" type="pres">
      <dgm:prSet presAssocID="{53AF4B02-A1C0-4B6A-919F-8D44A1259077}" presName="hierChild5" presStyleCnt="0"/>
      <dgm:spPr/>
    </dgm:pt>
    <dgm:pt modelId="{61E3CFFA-0640-4BB3-A699-7FA1B0F83159}" type="pres">
      <dgm:prSet presAssocID="{D55AEAF2-6FB7-4265-AFC1-6E845D258715}" presName="Name37" presStyleLbl="parChTrans1D2" presStyleIdx="2" presStyleCnt="6"/>
      <dgm:spPr/>
      <dgm:t>
        <a:bodyPr/>
        <a:lstStyle/>
        <a:p>
          <a:endParaRPr lang="en-US"/>
        </a:p>
      </dgm:t>
    </dgm:pt>
    <dgm:pt modelId="{BD3FE4A1-B510-41D1-ABD2-D29791F792DE}" type="pres">
      <dgm:prSet presAssocID="{42842DCF-8097-4AA2-B077-FB0FD1D5FFD8}" presName="hierRoot2" presStyleCnt="0">
        <dgm:presLayoutVars>
          <dgm:hierBranch val="init"/>
        </dgm:presLayoutVars>
      </dgm:prSet>
      <dgm:spPr/>
    </dgm:pt>
    <dgm:pt modelId="{8F9F3CE2-F143-4A22-9A4E-B33927F14619}" type="pres">
      <dgm:prSet presAssocID="{42842DCF-8097-4AA2-B077-FB0FD1D5FFD8}" presName="rootComposite" presStyleCnt="0"/>
      <dgm:spPr/>
    </dgm:pt>
    <dgm:pt modelId="{9255B1E6-318A-4707-B3A2-48CB7530B0E6}" type="pres">
      <dgm:prSet presAssocID="{42842DCF-8097-4AA2-B077-FB0FD1D5FFD8}" presName="rootText" presStyleLbl="node2" presStyleIdx="2" presStyleCnt="5" custScaleX="121946" custScaleY="1632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96C09D-4AD3-44DE-B877-BE02C702254B}" type="pres">
      <dgm:prSet presAssocID="{42842DCF-8097-4AA2-B077-FB0FD1D5FFD8}" presName="rootConnector" presStyleLbl="node2" presStyleIdx="2" presStyleCnt="5"/>
      <dgm:spPr/>
      <dgm:t>
        <a:bodyPr/>
        <a:lstStyle/>
        <a:p>
          <a:endParaRPr lang="en-US"/>
        </a:p>
      </dgm:t>
    </dgm:pt>
    <dgm:pt modelId="{068727A7-35D1-4248-AD8A-D099E2652113}" type="pres">
      <dgm:prSet presAssocID="{42842DCF-8097-4AA2-B077-FB0FD1D5FFD8}" presName="hierChild4" presStyleCnt="0"/>
      <dgm:spPr/>
    </dgm:pt>
    <dgm:pt modelId="{83495D1D-E32C-46C0-92D5-67A89918CB46}" type="pres">
      <dgm:prSet presAssocID="{42842DCF-8097-4AA2-B077-FB0FD1D5FFD8}" presName="hierChild5" presStyleCnt="0"/>
      <dgm:spPr/>
    </dgm:pt>
    <dgm:pt modelId="{547E2AFB-0BC6-43E4-A5CF-E69E8B5F500E}" type="pres">
      <dgm:prSet presAssocID="{298D3DC2-D856-4F46-A714-4E993E4635B7}" presName="Name37" presStyleLbl="parChTrans1D2" presStyleIdx="3" presStyleCnt="6"/>
      <dgm:spPr/>
      <dgm:t>
        <a:bodyPr/>
        <a:lstStyle/>
        <a:p>
          <a:endParaRPr lang="en-US"/>
        </a:p>
      </dgm:t>
    </dgm:pt>
    <dgm:pt modelId="{6ABA94D9-3883-43BA-848F-C83BF61EA029}" type="pres">
      <dgm:prSet presAssocID="{E0B8DD4A-0E7D-4C58-AB4F-E49F1658E34A}" presName="hierRoot2" presStyleCnt="0">
        <dgm:presLayoutVars>
          <dgm:hierBranch val="init"/>
        </dgm:presLayoutVars>
      </dgm:prSet>
      <dgm:spPr/>
    </dgm:pt>
    <dgm:pt modelId="{81FA3C36-EDDA-401C-A110-09BE43EF3206}" type="pres">
      <dgm:prSet presAssocID="{E0B8DD4A-0E7D-4C58-AB4F-E49F1658E34A}" presName="rootComposite" presStyleCnt="0"/>
      <dgm:spPr/>
    </dgm:pt>
    <dgm:pt modelId="{5530BE28-331E-4676-A7A6-A5252AD3F82B}" type="pres">
      <dgm:prSet presAssocID="{E0B8DD4A-0E7D-4C58-AB4F-E49F1658E34A}" presName="rootText" presStyleLbl="node2" presStyleIdx="3" presStyleCnt="5" custScaleX="119589" custScaleY="1693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FEC852-250E-4585-9998-FE2F58DFE66B}" type="pres">
      <dgm:prSet presAssocID="{E0B8DD4A-0E7D-4C58-AB4F-E49F1658E34A}" presName="rootConnector" presStyleLbl="node2" presStyleIdx="3" presStyleCnt="5"/>
      <dgm:spPr/>
      <dgm:t>
        <a:bodyPr/>
        <a:lstStyle/>
        <a:p>
          <a:endParaRPr lang="en-US"/>
        </a:p>
      </dgm:t>
    </dgm:pt>
    <dgm:pt modelId="{3F2DBB4B-E670-4BB2-B526-B5DE89FF9631}" type="pres">
      <dgm:prSet presAssocID="{E0B8DD4A-0E7D-4C58-AB4F-E49F1658E34A}" presName="hierChild4" presStyleCnt="0"/>
      <dgm:spPr/>
    </dgm:pt>
    <dgm:pt modelId="{E88D9A6A-1131-4B67-9286-8A239AD5E21C}" type="pres">
      <dgm:prSet presAssocID="{E0B8DD4A-0E7D-4C58-AB4F-E49F1658E34A}" presName="hierChild5" presStyleCnt="0"/>
      <dgm:spPr/>
    </dgm:pt>
    <dgm:pt modelId="{7CCD9164-E4C0-44C3-AE25-DAA3DB4BD634}" type="pres">
      <dgm:prSet presAssocID="{29F01601-0C2F-4CEE-B3A5-675B197675F9}" presName="Name37" presStyleLbl="parChTrans1D2" presStyleIdx="4" presStyleCnt="6"/>
      <dgm:spPr/>
      <dgm:t>
        <a:bodyPr/>
        <a:lstStyle/>
        <a:p>
          <a:endParaRPr lang="en-US"/>
        </a:p>
      </dgm:t>
    </dgm:pt>
    <dgm:pt modelId="{9C71FEC3-289C-476A-AA54-75BFDC158F43}" type="pres">
      <dgm:prSet presAssocID="{C220E509-7BD1-4DE4-944C-16794F6DA0A1}" presName="hierRoot2" presStyleCnt="0">
        <dgm:presLayoutVars>
          <dgm:hierBranch val="init"/>
        </dgm:presLayoutVars>
      </dgm:prSet>
      <dgm:spPr/>
    </dgm:pt>
    <dgm:pt modelId="{638B4F80-FFB7-49AA-B380-70C170B0EA61}" type="pres">
      <dgm:prSet presAssocID="{C220E509-7BD1-4DE4-944C-16794F6DA0A1}" presName="rootComposite" presStyleCnt="0"/>
      <dgm:spPr/>
    </dgm:pt>
    <dgm:pt modelId="{73383F9B-D3AD-41E5-B6BF-3C99BF8C15A5}" type="pres">
      <dgm:prSet presAssocID="{C220E509-7BD1-4DE4-944C-16794F6DA0A1}" presName="rootText" presStyleLbl="node2" presStyleIdx="4" presStyleCnt="5" custScaleX="111893" custScaleY="1688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D1BEB9-8FF6-4353-9B86-A1726D865F2F}" type="pres">
      <dgm:prSet presAssocID="{C220E509-7BD1-4DE4-944C-16794F6DA0A1}" presName="rootConnector" presStyleLbl="node2" presStyleIdx="4" presStyleCnt="5"/>
      <dgm:spPr/>
      <dgm:t>
        <a:bodyPr/>
        <a:lstStyle/>
        <a:p>
          <a:endParaRPr lang="en-US"/>
        </a:p>
      </dgm:t>
    </dgm:pt>
    <dgm:pt modelId="{050E823A-6FF8-48E7-83F7-730662F2878B}" type="pres">
      <dgm:prSet presAssocID="{C220E509-7BD1-4DE4-944C-16794F6DA0A1}" presName="hierChild4" presStyleCnt="0"/>
      <dgm:spPr/>
    </dgm:pt>
    <dgm:pt modelId="{870BB73A-7C63-40E5-BCCF-4D495B450996}" type="pres">
      <dgm:prSet presAssocID="{C220E509-7BD1-4DE4-944C-16794F6DA0A1}" presName="hierChild5" presStyleCnt="0"/>
      <dgm:spPr/>
    </dgm:pt>
    <dgm:pt modelId="{CD268A49-D50A-445C-AE16-8BC39AF8F15E}" type="pres">
      <dgm:prSet presAssocID="{C7058B3A-BE2B-44BE-A872-A9074544AF98}" presName="hierChild3" presStyleCnt="0"/>
      <dgm:spPr/>
    </dgm:pt>
    <dgm:pt modelId="{CE346AE2-A381-4DFC-9185-356FE87CA66A}" type="pres">
      <dgm:prSet presAssocID="{2BE5DA35-38CE-4956-B50A-479B1ACDCB5A}" presName="Name111" presStyleLbl="parChTrans1D2" presStyleIdx="5" presStyleCnt="6"/>
      <dgm:spPr/>
      <dgm:t>
        <a:bodyPr/>
        <a:lstStyle/>
        <a:p>
          <a:endParaRPr lang="en-US"/>
        </a:p>
      </dgm:t>
    </dgm:pt>
    <dgm:pt modelId="{CDD25A25-BAA0-4909-B162-24EC1B65E51B}" type="pres">
      <dgm:prSet presAssocID="{F13BDC43-26DA-43F0-BB53-B262D3A1CEC5}" presName="hierRoot3" presStyleCnt="0">
        <dgm:presLayoutVars>
          <dgm:hierBranch val="init"/>
        </dgm:presLayoutVars>
      </dgm:prSet>
      <dgm:spPr/>
    </dgm:pt>
    <dgm:pt modelId="{73E35020-13FA-4F70-9283-034340CA3EEF}" type="pres">
      <dgm:prSet presAssocID="{F13BDC43-26DA-43F0-BB53-B262D3A1CEC5}" presName="rootComposite3" presStyleCnt="0"/>
      <dgm:spPr/>
    </dgm:pt>
    <dgm:pt modelId="{831E69FF-FC12-4691-AADD-562AAF1335DD}" type="pres">
      <dgm:prSet presAssocID="{F13BDC43-26DA-43F0-BB53-B262D3A1CEC5}" presName="rootText3" presStyleLbl="asst1" presStyleIdx="0" presStyleCnt="1" custLinFactNeighborX="-77517" custLinFactNeighborY="-110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B8C60B-82EE-4037-8DC0-19ED2DCD3186}" type="pres">
      <dgm:prSet presAssocID="{F13BDC43-26DA-43F0-BB53-B262D3A1CEC5}" presName="rootConnector3" presStyleLbl="asst1" presStyleIdx="0" presStyleCnt="1"/>
      <dgm:spPr/>
      <dgm:t>
        <a:bodyPr/>
        <a:lstStyle/>
        <a:p>
          <a:endParaRPr lang="en-US"/>
        </a:p>
      </dgm:t>
    </dgm:pt>
    <dgm:pt modelId="{81A080AE-5B29-471D-9506-CD77D45C1E68}" type="pres">
      <dgm:prSet presAssocID="{F13BDC43-26DA-43F0-BB53-B262D3A1CEC5}" presName="hierChild6" presStyleCnt="0"/>
      <dgm:spPr/>
    </dgm:pt>
    <dgm:pt modelId="{4290BA3A-EA3F-42D6-84E4-7799B4D26AE1}" type="pres">
      <dgm:prSet presAssocID="{F13BDC43-26DA-43F0-BB53-B262D3A1CEC5}" presName="hierChild7" presStyleCnt="0"/>
      <dgm:spPr/>
    </dgm:pt>
  </dgm:ptLst>
  <dgm:cxnLst>
    <dgm:cxn modelId="{E25B447B-2F45-443B-AD11-E4C615B424FE}" type="presOf" srcId="{42842DCF-8097-4AA2-B077-FB0FD1D5FFD8}" destId="{A396C09D-4AD3-44DE-B877-BE02C702254B}" srcOrd="1" destOrd="0" presId="urn:microsoft.com/office/officeart/2005/8/layout/orgChart1"/>
    <dgm:cxn modelId="{0E819936-9F4B-4F78-854A-A4385D4E1410}" type="presOf" srcId="{C220E509-7BD1-4DE4-944C-16794F6DA0A1}" destId="{73383F9B-D3AD-41E5-B6BF-3C99BF8C15A5}" srcOrd="0" destOrd="0" presId="urn:microsoft.com/office/officeart/2005/8/layout/orgChart1"/>
    <dgm:cxn modelId="{E93EC0BB-9CD9-4D30-A0CC-2AF91E2A9BA6}" type="presOf" srcId="{C7058B3A-BE2B-44BE-A872-A9074544AF98}" destId="{5DDE6FF0-5129-46D6-8364-7BAF3967CF61}" srcOrd="1" destOrd="0" presId="urn:microsoft.com/office/officeart/2005/8/layout/orgChart1"/>
    <dgm:cxn modelId="{7760FA25-C025-4B3F-BA97-1BCE3C2C31C9}" type="presOf" srcId="{866AA32E-5D00-46BE-A4DF-207CCD68FB8E}" destId="{B253D6B6-D416-4994-8DF9-93DE850A170C}" srcOrd="0" destOrd="0" presId="urn:microsoft.com/office/officeart/2005/8/layout/orgChart1"/>
    <dgm:cxn modelId="{228ABADA-BA47-416D-942B-9B8A12332450}" type="presOf" srcId="{E0B8DD4A-0E7D-4C58-AB4F-E49F1658E34A}" destId="{DBFEC852-250E-4585-9998-FE2F58DFE66B}" srcOrd="1" destOrd="0" presId="urn:microsoft.com/office/officeart/2005/8/layout/orgChart1"/>
    <dgm:cxn modelId="{9212BD7F-5E1F-45FA-A11F-8F0CBB7506A6}" type="presOf" srcId="{42842DCF-8097-4AA2-B077-FB0FD1D5FFD8}" destId="{9255B1E6-318A-4707-B3A2-48CB7530B0E6}" srcOrd="0" destOrd="0" presId="urn:microsoft.com/office/officeart/2005/8/layout/orgChart1"/>
    <dgm:cxn modelId="{4EB7BF80-EDC6-4FC4-8FC9-48413E578AC8}" type="presOf" srcId="{84383696-3E3E-4554-8E69-C6C121B51872}" destId="{DB63D498-0AE4-4CA0-AC9B-D5362676E0E1}" srcOrd="1" destOrd="0" presId="urn:microsoft.com/office/officeart/2005/8/layout/orgChart1"/>
    <dgm:cxn modelId="{C984CA7D-BDCE-4DD5-A356-1940FF679E96}" type="presOf" srcId="{5CB7088C-4B57-4DAD-9D75-64969B5FE25B}" destId="{0CC9A2AD-2062-49D2-AFE0-DBCB7705E49F}" srcOrd="0" destOrd="0" presId="urn:microsoft.com/office/officeart/2005/8/layout/orgChart1"/>
    <dgm:cxn modelId="{67E466E0-CEC3-4C9E-AE36-F535A1A3ECB6}" srcId="{C7058B3A-BE2B-44BE-A872-A9074544AF98}" destId="{C220E509-7BD1-4DE4-944C-16794F6DA0A1}" srcOrd="5" destOrd="0" parTransId="{29F01601-0C2F-4CEE-B3A5-675B197675F9}" sibTransId="{CE6936E9-A322-4BC6-ACA3-7799BDD08443}"/>
    <dgm:cxn modelId="{B6094C87-DAA5-4045-B4AD-1318850A022B}" type="presOf" srcId="{E0B8DD4A-0E7D-4C58-AB4F-E49F1658E34A}" destId="{5530BE28-331E-4676-A7A6-A5252AD3F82B}" srcOrd="0" destOrd="0" presId="urn:microsoft.com/office/officeart/2005/8/layout/orgChart1"/>
    <dgm:cxn modelId="{21E08F52-0C18-48C4-99DA-6FC8D512293F}" srcId="{C7058B3A-BE2B-44BE-A872-A9074544AF98}" destId="{E0B8DD4A-0E7D-4C58-AB4F-E49F1658E34A}" srcOrd="4" destOrd="0" parTransId="{298D3DC2-D856-4F46-A714-4E993E4635B7}" sibTransId="{894F0B30-128D-4190-914F-F6F94A452427}"/>
    <dgm:cxn modelId="{A410AF9C-8B20-4CD6-B5E5-D7F35C8672A6}" type="presOf" srcId="{6C6FB00D-6B3A-4B1A-8BCF-B320FB540CFC}" destId="{A3801144-93E3-4C34-A2F5-38FC7258CE58}" srcOrd="0" destOrd="0" presId="urn:microsoft.com/office/officeart/2005/8/layout/orgChart1"/>
    <dgm:cxn modelId="{40D25974-6608-44BD-9FE5-ABEFBA6B30E2}" type="presOf" srcId="{53AF4B02-A1C0-4B6A-919F-8D44A1259077}" destId="{15ED1CB6-C14B-4B37-A2F4-12C24F08E424}" srcOrd="0" destOrd="0" presId="urn:microsoft.com/office/officeart/2005/8/layout/orgChart1"/>
    <dgm:cxn modelId="{1FC7A2FC-489E-4EB5-B981-D1CF8C4BBE74}" srcId="{C7058B3A-BE2B-44BE-A872-A9074544AF98}" destId="{42842DCF-8097-4AA2-B077-FB0FD1D5FFD8}" srcOrd="3" destOrd="0" parTransId="{D55AEAF2-6FB7-4265-AFC1-6E845D258715}" sibTransId="{DC7B25E5-2DC3-4FC9-AD0A-1167A0BCB8F7}"/>
    <dgm:cxn modelId="{2D284604-EAB7-41A8-94BF-B77D8979EAB7}" type="presOf" srcId="{2BE5DA35-38CE-4956-B50A-479B1ACDCB5A}" destId="{CE346AE2-A381-4DFC-9185-356FE87CA66A}" srcOrd="0" destOrd="0" presId="urn:microsoft.com/office/officeart/2005/8/layout/orgChart1"/>
    <dgm:cxn modelId="{BF9F2F92-4FC9-400B-B949-7D31036BADB5}" srcId="{5CB7088C-4B57-4DAD-9D75-64969B5FE25B}" destId="{866AA32E-5D00-46BE-A4DF-207CCD68FB8E}" srcOrd="0" destOrd="0" parTransId="{0FF803B3-4545-4FFA-B65C-0875F2EC6581}" sibTransId="{A480D1A3-E42E-4C5A-900C-C6E79FAF3862}"/>
    <dgm:cxn modelId="{90FBA8A3-263E-4003-98D1-01E7C8F0883B}" type="presOf" srcId="{C220E509-7BD1-4DE4-944C-16794F6DA0A1}" destId="{39D1BEB9-8FF6-4353-9B86-A1726D865F2F}" srcOrd="1" destOrd="0" presId="urn:microsoft.com/office/officeart/2005/8/layout/orgChart1"/>
    <dgm:cxn modelId="{75B74E03-3781-4EEE-8F99-EB34A4CCFD01}" type="presOf" srcId="{84383696-3E3E-4554-8E69-C6C121B51872}" destId="{D9EE3CCC-E496-4DCB-8DEB-50FD91BF5A35}" srcOrd="0" destOrd="0" presId="urn:microsoft.com/office/officeart/2005/8/layout/orgChart1"/>
    <dgm:cxn modelId="{23B05602-475F-45B3-AC8A-D6C360455F9B}" srcId="{5CB7088C-4B57-4DAD-9D75-64969B5FE25B}" destId="{C7058B3A-BE2B-44BE-A872-A9074544AF98}" srcOrd="1" destOrd="0" parTransId="{E27DD8D4-51D3-477F-9E89-48970770BF8F}" sibTransId="{42DF76E5-D16E-4A4B-900E-F704B22BC0E2}"/>
    <dgm:cxn modelId="{2B9B348B-B879-4DD3-BC85-75539F0332A5}" type="presOf" srcId="{5D55017A-A756-44D3-A32D-B7224C14D76C}" destId="{457AA528-8F9B-42AC-9824-E1E7B2D7C675}" srcOrd="0" destOrd="0" presId="urn:microsoft.com/office/officeart/2005/8/layout/orgChart1"/>
    <dgm:cxn modelId="{724EE35A-50FD-4B6B-8B34-66E230278179}" type="presOf" srcId="{C7058B3A-BE2B-44BE-A872-A9074544AF98}" destId="{773259DD-F610-4D75-B3D2-97CEBC5E0244}" srcOrd="0" destOrd="0" presId="urn:microsoft.com/office/officeart/2005/8/layout/orgChart1"/>
    <dgm:cxn modelId="{88DE0853-8633-47AD-A7CC-C3102AA1A6E9}" type="presOf" srcId="{D55AEAF2-6FB7-4265-AFC1-6E845D258715}" destId="{61E3CFFA-0640-4BB3-A699-7FA1B0F83159}" srcOrd="0" destOrd="0" presId="urn:microsoft.com/office/officeart/2005/8/layout/orgChart1"/>
    <dgm:cxn modelId="{9F900746-E031-45DB-9366-7DE2F031B60C}" type="presOf" srcId="{F13BDC43-26DA-43F0-BB53-B262D3A1CEC5}" destId="{831E69FF-FC12-4691-AADD-562AAF1335DD}" srcOrd="0" destOrd="0" presId="urn:microsoft.com/office/officeart/2005/8/layout/orgChart1"/>
    <dgm:cxn modelId="{6E8A0173-7FAE-4E20-B431-B7E38266F27A}" type="presOf" srcId="{866AA32E-5D00-46BE-A4DF-207CCD68FB8E}" destId="{99CCE1EC-692C-4190-8D49-6EC1A1DE8C71}" srcOrd="1" destOrd="0" presId="urn:microsoft.com/office/officeart/2005/8/layout/orgChart1"/>
    <dgm:cxn modelId="{35D50FA8-C22B-486D-B6D2-7C5F0A44AE80}" srcId="{C7058B3A-BE2B-44BE-A872-A9074544AF98}" destId="{F13BDC43-26DA-43F0-BB53-B262D3A1CEC5}" srcOrd="0" destOrd="0" parTransId="{2BE5DA35-38CE-4956-B50A-479B1ACDCB5A}" sibTransId="{94FBD9E0-EB60-43F0-964A-88DBFA528740}"/>
    <dgm:cxn modelId="{54B4FE72-9C86-40CE-A5F4-830C010210AD}" type="presOf" srcId="{53AF4B02-A1C0-4B6A-919F-8D44A1259077}" destId="{B03FC47C-CB67-4BEC-AF42-585A41DF2BC3}" srcOrd="1" destOrd="0" presId="urn:microsoft.com/office/officeart/2005/8/layout/orgChart1"/>
    <dgm:cxn modelId="{C801D95F-F9B1-4EB1-9733-B438FC4E9BFD}" srcId="{C7058B3A-BE2B-44BE-A872-A9074544AF98}" destId="{84383696-3E3E-4554-8E69-C6C121B51872}" srcOrd="1" destOrd="0" parTransId="{6C6FB00D-6B3A-4B1A-8BCF-B320FB540CFC}" sibTransId="{19A9B4F2-BB86-4D5C-8C21-11859366229E}"/>
    <dgm:cxn modelId="{8F89F44A-A201-4DA9-8C1C-A094A1962591}" srcId="{C7058B3A-BE2B-44BE-A872-A9074544AF98}" destId="{53AF4B02-A1C0-4B6A-919F-8D44A1259077}" srcOrd="2" destOrd="0" parTransId="{5D55017A-A756-44D3-A32D-B7224C14D76C}" sibTransId="{BF01848D-7D31-4DBC-BBEF-C932D483F480}"/>
    <dgm:cxn modelId="{9CD7CE2B-52B7-4662-8C26-2FE34C925FA0}" type="presOf" srcId="{F13BDC43-26DA-43F0-BB53-B262D3A1CEC5}" destId="{A9B8C60B-82EE-4037-8DC0-19ED2DCD3186}" srcOrd="1" destOrd="0" presId="urn:microsoft.com/office/officeart/2005/8/layout/orgChart1"/>
    <dgm:cxn modelId="{1513CCD4-E037-4176-B29F-7D65039AE984}" type="presOf" srcId="{298D3DC2-D856-4F46-A714-4E993E4635B7}" destId="{547E2AFB-0BC6-43E4-A5CF-E69E8B5F500E}" srcOrd="0" destOrd="0" presId="urn:microsoft.com/office/officeart/2005/8/layout/orgChart1"/>
    <dgm:cxn modelId="{434DEDCE-4CBE-4449-A93E-1F6FFF4C3B31}" type="presOf" srcId="{29F01601-0C2F-4CEE-B3A5-675B197675F9}" destId="{7CCD9164-E4C0-44C3-AE25-DAA3DB4BD634}" srcOrd="0" destOrd="0" presId="urn:microsoft.com/office/officeart/2005/8/layout/orgChart1"/>
    <dgm:cxn modelId="{665A4F03-1A96-4F0D-990E-7C1687C64116}" type="presParOf" srcId="{0CC9A2AD-2062-49D2-AFE0-DBCB7705E49F}" destId="{CD20991A-C5DF-4ABB-AD44-C2DF7DEAEF34}" srcOrd="0" destOrd="0" presId="urn:microsoft.com/office/officeart/2005/8/layout/orgChart1"/>
    <dgm:cxn modelId="{83077287-94F6-46F6-92BC-62F68C3D5D73}" type="presParOf" srcId="{CD20991A-C5DF-4ABB-AD44-C2DF7DEAEF34}" destId="{EAA09EB1-75DF-4E03-945F-E86C80A58E15}" srcOrd="0" destOrd="0" presId="urn:microsoft.com/office/officeart/2005/8/layout/orgChart1"/>
    <dgm:cxn modelId="{141AEDDD-B2DE-4AA3-AD05-3741DC526C48}" type="presParOf" srcId="{EAA09EB1-75DF-4E03-945F-E86C80A58E15}" destId="{B253D6B6-D416-4994-8DF9-93DE850A170C}" srcOrd="0" destOrd="0" presId="urn:microsoft.com/office/officeart/2005/8/layout/orgChart1"/>
    <dgm:cxn modelId="{11C74432-82BF-4D0B-A669-B327341C0DF0}" type="presParOf" srcId="{EAA09EB1-75DF-4E03-945F-E86C80A58E15}" destId="{99CCE1EC-692C-4190-8D49-6EC1A1DE8C71}" srcOrd="1" destOrd="0" presId="urn:microsoft.com/office/officeart/2005/8/layout/orgChart1"/>
    <dgm:cxn modelId="{2DA65B70-4E7E-4520-A8A6-6E0B828526AD}" type="presParOf" srcId="{CD20991A-C5DF-4ABB-AD44-C2DF7DEAEF34}" destId="{8059D920-075D-4A2D-BD2D-CDDA683C5938}" srcOrd="1" destOrd="0" presId="urn:microsoft.com/office/officeart/2005/8/layout/orgChart1"/>
    <dgm:cxn modelId="{B438B883-0BA9-44A1-A4D7-CBFB13CA8E5A}" type="presParOf" srcId="{CD20991A-C5DF-4ABB-AD44-C2DF7DEAEF34}" destId="{0251D2AB-9ECF-40AD-8C8F-F0D7532782BB}" srcOrd="2" destOrd="0" presId="urn:microsoft.com/office/officeart/2005/8/layout/orgChart1"/>
    <dgm:cxn modelId="{9664179D-F479-474A-9FFA-7F4CBD224119}" type="presParOf" srcId="{0CC9A2AD-2062-49D2-AFE0-DBCB7705E49F}" destId="{0C9CBE3A-8952-4E2F-8298-257D499D36C2}" srcOrd="1" destOrd="0" presId="urn:microsoft.com/office/officeart/2005/8/layout/orgChart1"/>
    <dgm:cxn modelId="{FCFC1C88-7758-40B2-8B06-1169364D9D4E}" type="presParOf" srcId="{0C9CBE3A-8952-4E2F-8298-257D499D36C2}" destId="{ECF3D442-D4B6-4C27-B16A-F987223BC081}" srcOrd="0" destOrd="0" presId="urn:microsoft.com/office/officeart/2005/8/layout/orgChart1"/>
    <dgm:cxn modelId="{895B3D6E-4556-43F7-B3E5-CFD0CF7C33C8}" type="presParOf" srcId="{ECF3D442-D4B6-4C27-B16A-F987223BC081}" destId="{773259DD-F610-4D75-B3D2-97CEBC5E0244}" srcOrd="0" destOrd="0" presId="urn:microsoft.com/office/officeart/2005/8/layout/orgChart1"/>
    <dgm:cxn modelId="{136E2EC8-91AA-4B1B-9336-C7DDFA63967E}" type="presParOf" srcId="{ECF3D442-D4B6-4C27-B16A-F987223BC081}" destId="{5DDE6FF0-5129-46D6-8364-7BAF3967CF61}" srcOrd="1" destOrd="0" presId="urn:microsoft.com/office/officeart/2005/8/layout/orgChart1"/>
    <dgm:cxn modelId="{D21FD018-7EE2-431C-838A-1166885078AD}" type="presParOf" srcId="{0C9CBE3A-8952-4E2F-8298-257D499D36C2}" destId="{0CF7B032-B795-4B49-A246-5B3AD6DB2639}" srcOrd="1" destOrd="0" presId="urn:microsoft.com/office/officeart/2005/8/layout/orgChart1"/>
    <dgm:cxn modelId="{1985001D-941D-4909-933D-B403F58EC7BE}" type="presParOf" srcId="{0CF7B032-B795-4B49-A246-5B3AD6DB2639}" destId="{A3801144-93E3-4C34-A2F5-38FC7258CE58}" srcOrd="0" destOrd="0" presId="urn:microsoft.com/office/officeart/2005/8/layout/orgChart1"/>
    <dgm:cxn modelId="{5DFBC2A6-F6F3-4D70-A85B-91DF474F2D8D}" type="presParOf" srcId="{0CF7B032-B795-4B49-A246-5B3AD6DB2639}" destId="{8EFE35E6-59C4-4CC2-ACF4-A682DBBD0205}" srcOrd="1" destOrd="0" presId="urn:microsoft.com/office/officeart/2005/8/layout/orgChart1"/>
    <dgm:cxn modelId="{4F1EC446-31A1-4C41-8DE5-FCE7345B5344}" type="presParOf" srcId="{8EFE35E6-59C4-4CC2-ACF4-A682DBBD0205}" destId="{5569998A-E255-407A-8E8C-AFFF301ACC5E}" srcOrd="0" destOrd="0" presId="urn:microsoft.com/office/officeart/2005/8/layout/orgChart1"/>
    <dgm:cxn modelId="{A8220EF6-0EBE-49C6-9865-1EECF7983F56}" type="presParOf" srcId="{5569998A-E255-407A-8E8C-AFFF301ACC5E}" destId="{D9EE3CCC-E496-4DCB-8DEB-50FD91BF5A35}" srcOrd="0" destOrd="0" presId="urn:microsoft.com/office/officeart/2005/8/layout/orgChart1"/>
    <dgm:cxn modelId="{C73B83EB-53D3-4310-9976-2B34F0AFB861}" type="presParOf" srcId="{5569998A-E255-407A-8E8C-AFFF301ACC5E}" destId="{DB63D498-0AE4-4CA0-AC9B-D5362676E0E1}" srcOrd="1" destOrd="0" presId="urn:microsoft.com/office/officeart/2005/8/layout/orgChart1"/>
    <dgm:cxn modelId="{7916157E-1790-483D-B7F5-3546DFCD2ADE}" type="presParOf" srcId="{8EFE35E6-59C4-4CC2-ACF4-A682DBBD0205}" destId="{8E938B82-8415-4BDD-B039-1273452D94D2}" srcOrd="1" destOrd="0" presId="urn:microsoft.com/office/officeart/2005/8/layout/orgChart1"/>
    <dgm:cxn modelId="{7712F5FD-6C36-4313-BF7F-6BCF8F3B7A97}" type="presParOf" srcId="{8EFE35E6-59C4-4CC2-ACF4-A682DBBD0205}" destId="{E3C0C1BD-B110-4DA0-981C-B0EDEA9B8C27}" srcOrd="2" destOrd="0" presId="urn:microsoft.com/office/officeart/2005/8/layout/orgChart1"/>
    <dgm:cxn modelId="{E7DAD8B7-95DE-4490-997A-56858F52C5A6}" type="presParOf" srcId="{0CF7B032-B795-4B49-A246-5B3AD6DB2639}" destId="{457AA528-8F9B-42AC-9824-E1E7B2D7C675}" srcOrd="2" destOrd="0" presId="urn:microsoft.com/office/officeart/2005/8/layout/orgChart1"/>
    <dgm:cxn modelId="{B5944BE9-89A8-472B-87A5-DEC8B705FEE0}" type="presParOf" srcId="{0CF7B032-B795-4B49-A246-5B3AD6DB2639}" destId="{4B4502E0-3BA9-40A5-A48B-5A01F6E268C0}" srcOrd="3" destOrd="0" presId="urn:microsoft.com/office/officeart/2005/8/layout/orgChart1"/>
    <dgm:cxn modelId="{FA929BE0-28F6-43FC-8175-2255CA2599AD}" type="presParOf" srcId="{4B4502E0-3BA9-40A5-A48B-5A01F6E268C0}" destId="{6768F9EF-FC0F-4F9C-97BD-C13D1AB050B6}" srcOrd="0" destOrd="0" presId="urn:microsoft.com/office/officeart/2005/8/layout/orgChart1"/>
    <dgm:cxn modelId="{972BF962-4A4A-4DF2-AFF0-094245B5D20F}" type="presParOf" srcId="{6768F9EF-FC0F-4F9C-97BD-C13D1AB050B6}" destId="{15ED1CB6-C14B-4B37-A2F4-12C24F08E424}" srcOrd="0" destOrd="0" presId="urn:microsoft.com/office/officeart/2005/8/layout/orgChart1"/>
    <dgm:cxn modelId="{6C23F477-A7F7-4438-980A-71C44CB6BFCE}" type="presParOf" srcId="{6768F9EF-FC0F-4F9C-97BD-C13D1AB050B6}" destId="{B03FC47C-CB67-4BEC-AF42-585A41DF2BC3}" srcOrd="1" destOrd="0" presId="urn:microsoft.com/office/officeart/2005/8/layout/orgChart1"/>
    <dgm:cxn modelId="{7E79E2E7-7484-40C7-89EE-11DCE397944A}" type="presParOf" srcId="{4B4502E0-3BA9-40A5-A48B-5A01F6E268C0}" destId="{3E7CAC73-CCA3-4C05-8235-EACFA74A1301}" srcOrd="1" destOrd="0" presId="urn:microsoft.com/office/officeart/2005/8/layout/orgChart1"/>
    <dgm:cxn modelId="{9B68104F-CE94-4BFC-9D0D-FB362D4D90D7}" type="presParOf" srcId="{4B4502E0-3BA9-40A5-A48B-5A01F6E268C0}" destId="{28D6679F-8836-45A2-BBD0-CCB6F81D2814}" srcOrd="2" destOrd="0" presId="urn:microsoft.com/office/officeart/2005/8/layout/orgChart1"/>
    <dgm:cxn modelId="{8E67A3F4-E280-4649-9242-F9BD85154995}" type="presParOf" srcId="{0CF7B032-B795-4B49-A246-5B3AD6DB2639}" destId="{61E3CFFA-0640-4BB3-A699-7FA1B0F83159}" srcOrd="4" destOrd="0" presId="urn:microsoft.com/office/officeart/2005/8/layout/orgChart1"/>
    <dgm:cxn modelId="{C44DB347-2167-4D56-8F53-377FD7935BC6}" type="presParOf" srcId="{0CF7B032-B795-4B49-A246-5B3AD6DB2639}" destId="{BD3FE4A1-B510-41D1-ABD2-D29791F792DE}" srcOrd="5" destOrd="0" presId="urn:microsoft.com/office/officeart/2005/8/layout/orgChart1"/>
    <dgm:cxn modelId="{1C188BC4-08CA-40DA-9E3E-423389D45A7D}" type="presParOf" srcId="{BD3FE4A1-B510-41D1-ABD2-D29791F792DE}" destId="{8F9F3CE2-F143-4A22-9A4E-B33927F14619}" srcOrd="0" destOrd="0" presId="urn:microsoft.com/office/officeart/2005/8/layout/orgChart1"/>
    <dgm:cxn modelId="{73BC2300-C2E0-4AFD-9321-E8B91529975D}" type="presParOf" srcId="{8F9F3CE2-F143-4A22-9A4E-B33927F14619}" destId="{9255B1E6-318A-4707-B3A2-48CB7530B0E6}" srcOrd="0" destOrd="0" presId="urn:microsoft.com/office/officeart/2005/8/layout/orgChart1"/>
    <dgm:cxn modelId="{346B3231-B0CE-465B-A44F-27DE1FBDF1FB}" type="presParOf" srcId="{8F9F3CE2-F143-4A22-9A4E-B33927F14619}" destId="{A396C09D-4AD3-44DE-B877-BE02C702254B}" srcOrd="1" destOrd="0" presId="urn:microsoft.com/office/officeart/2005/8/layout/orgChart1"/>
    <dgm:cxn modelId="{FED94CF6-DCAA-4E73-9695-DB01C61BCC70}" type="presParOf" srcId="{BD3FE4A1-B510-41D1-ABD2-D29791F792DE}" destId="{068727A7-35D1-4248-AD8A-D099E2652113}" srcOrd="1" destOrd="0" presId="urn:microsoft.com/office/officeart/2005/8/layout/orgChart1"/>
    <dgm:cxn modelId="{F829955D-55F7-47FA-8253-ACEEF3E770E7}" type="presParOf" srcId="{BD3FE4A1-B510-41D1-ABD2-D29791F792DE}" destId="{83495D1D-E32C-46C0-92D5-67A89918CB46}" srcOrd="2" destOrd="0" presId="urn:microsoft.com/office/officeart/2005/8/layout/orgChart1"/>
    <dgm:cxn modelId="{C2780347-B0C5-4249-AB07-C6C1D30161F2}" type="presParOf" srcId="{0CF7B032-B795-4B49-A246-5B3AD6DB2639}" destId="{547E2AFB-0BC6-43E4-A5CF-E69E8B5F500E}" srcOrd="6" destOrd="0" presId="urn:microsoft.com/office/officeart/2005/8/layout/orgChart1"/>
    <dgm:cxn modelId="{8A91BA4D-B427-41C1-ACBE-B0ADB1BC6A9E}" type="presParOf" srcId="{0CF7B032-B795-4B49-A246-5B3AD6DB2639}" destId="{6ABA94D9-3883-43BA-848F-C83BF61EA029}" srcOrd="7" destOrd="0" presId="urn:microsoft.com/office/officeart/2005/8/layout/orgChart1"/>
    <dgm:cxn modelId="{714CF755-C58E-4EDB-B1E9-0BA6E7851BA7}" type="presParOf" srcId="{6ABA94D9-3883-43BA-848F-C83BF61EA029}" destId="{81FA3C36-EDDA-401C-A110-09BE43EF3206}" srcOrd="0" destOrd="0" presId="urn:microsoft.com/office/officeart/2005/8/layout/orgChart1"/>
    <dgm:cxn modelId="{405321DE-9D8D-48B1-973E-758E934DB013}" type="presParOf" srcId="{81FA3C36-EDDA-401C-A110-09BE43EF3206}" destId="{5530BE28-331E-4676-A7A6-A5252AD3F82B}" srcOrd="0" destOrd="0" presId="urn:microsoft.com/office/officeart/2005/8/layout/orgChart1"/>
    <dgm:cxn modelId="{B077F17A-BA8C-452C-A9EB-1158E7B74F18}" type="presParOf" srcId="{81FA3C36-EDDA-401C-A110-09BE43EF3206}" destId="{DBFEC852-250E-4585-9998-FE2F58DFE66B}" srcOrd="1" destOrd="0" presId="urn:microsoft.com/office/officeart/2005/8/layout/orgChart1"/>
    <dgm:cxn modelId="{3F34742B-ADED-43D3-B3B1-2E89BCB0F659}" type="presParOf" srcId="{6ABA94D9-3883-43BA-848F-C83BF61EA029}" destId="{3F2DBB4B-E670-4BB2-B526-B5DE89FF9631}" srcOrd="1" destOrd="0" presId="urn:microsoft.com/office/officeart/2005/8/layout/orgChart1"/>
    <dgm:cxn modelId="{700F3201-DF98-42FE-96C5-94E52D03D228}" type="presParOf" srcId="{6ABA94D9-3883-43BA-848F-C83BF61EA029}" destId="{E88D9A6A-1131-4B67-9286-8A239AD5E21C}" srcOrd="2" destOrd="0" presId="urn:microsoft.com/office/officeart/2005/8/layout/orgChart1"/>
    <dgm:cxn modelId="{F4D23D0B-13CA-4D9D-8636-30235BC3AB39}" type="presParOf" srcId="{0CF7B032-B795-4B49-A246-5B3AD6DB2639}" destId="{7CCD9164-E4C0-44C3-AE25-DAA3DB4BD634}" srcOrd="8" destOrd="0" presId="urn:microsoft.com/office/officeart/2005/8/layout/orgChart1"/>
    <dgm:cxn modelId="{9E88F699-6457-4D53-B3E1-FCD4AAEBA520}" type="presParOf" srcId="{0CF7B032-B795-4B49-A246-5B3AD6DB2639}" destId="{9C71FEC3-289C-476A-AA54-75BFDC158F43}" srcOrd="9" destOrd="0" presId="urn:microsoft.com/office/officeart/2005/8/layout/orgChart1"/>
    <dgm:cxn modelId="{C25AE2B6-D431-46CA-AE5A-F9C28577FD53}" type="presParOf" srcId="{9C71FEC3-289C-476A-AA54-75BFDC158F43}" destId="{638B4F80-FFB7-49AA-B380-70C170B0EA61}" srcOrd="0" destOrd="0" presId="urn:microsoft.com/office/officeart/2005/8/layout/orgChart1"/>
    <dgm:cxn modelId="{E082DEDA-E6EC-41B5-AFEC-78BF0ED3C5C3}" type="presParOf" srcId="{638B4F80-FFB7-49AA-B380-70C170B0EA61}" destId="{73383F9B-D3AD-41E5-B6BF-3C99BF8C15A5}" srcOrd="0" destOrd="0" presId="urn:microsoft.com/office/officeart/2005/8/layout/orgChart1"/>
    <dgm:cxn modelId="{6AEB1460-B8A4-4B72-A351-98DCAC8B3C09}" type="presParOf" srcId="{638B4F80-FFB7-49AA-B380-70C170B0EA61}" destId="{39D1BEB9-8FF6-4353-9B86-A1726D865F2F}" srcOrd="1" destOrd="0" presId="urn:microsoft.com/office/officeart/2005/8/layout/orgChart1"/>
    <dgm:cxn modelId="{0CC68CFC-2214-409F-9601-4457E1E39C31}" type="presParOf" srcId="{9C71FEC3-289C-476A-AA54-75BFDC158F43}" destId="{050E823A-6FF8-48E7-83F7-730662F2878B}" srcOrd="1" destOrd="0" presId="urn:microsoft.com/office/officeart/2005/8/layout/orgChart1"/>
    <dgm:cxn modelId="{3F6C17B6-3BCB-4574-A283-58237CA8FB04}" type="presParOf" srcId="{9C71FEC3-289C-476A-AA54-75BFDC158F43}" destId="{870BB73A-7C63-40E5-BCCF-4D495B450996}" srcOrd="2" destOrd="0" presId="urn:microsoft.com/office/officeart/2005/8/layout/orgChart1"/>
    <dgm:cxn modelId="{0414658A-DBF3-4074-89E9-82469D1222B3}" type="presParOf" srcId="{0C9CBE3A-8952-4E2F-8298-257D499D36C2}" destId="{CD268A49-D50A-445C-AE16-8BC39AF8F15E}" srcOrd="2" destOrd="0" presId="urn:microsoft.com/office/officeart/2005/8/layout/orgChart1"/>
    <dgm:cxn modelId="{F85B6A58-3E2F-4703-8262-E329B4B9A9A5}" type="presParOf" srcId="{CD268A49-D50A-445C-AE16-8BC39AF8F15E}" destId="{CE346AE2-A381-4DFC-9185-356FE87CA66A}" srcOrd="0" destOrd="0" presId="urn:microsoft.com/office/officeart/2005/8/layout/orgChart1"/>
    <dgm:cxn modelId="{871F363F-4CE9-4539-A361-57368D6DB270}" type="presParOf" srcId="{CD268A49-D50A-445C-AE16-8BC39AF8F15E}" destId="{CDD25A25-BAA0-4909-B162-24EC1B65E51B}" srcOrd="1" destOrd="0" presId="urn:microsoft.com/office/officeart/2005/8/layout/orgChart1"/>
    <dgm:cxn modelId="{B8CE33D2-9394-4531-A5DE-3F46CBD2C1D7}" type="presParOf" srcId="{CDD25A25-BAA0-4909-B162-24EC1B65E51B}" destId="{73E35020-13FA-4F70-9283-034340CA3EEF}" srcOrd="0" destOrd="0" presId="urn:microsoft.com/office/officeart/2005/8/layout/orgChart1"/>
    <dgm:cxn modelId="{43D5B931-1F08-4C8D-8CA5-09C842250325}" type="presParOf" srcId="{73E35020-13FA-4F70-9283-034340CA3EEF}" destId="{831E69FF-FC12-4691-AADD-562AAF1335DD}" srcOrd="0" destOrd="0" presId="urn:microsoft.com/office/officeart/2005/8/layout/orgChart1"/>
    <dgm:cxn modelId="{346ACB03-DEEC-48F1-8367-775DA6F09BF7}" type="presParOf" srcId="{73E35020-13FA-4F70-9283-034340CA3EEF}" destId="{A9B8C60B-82EE-4037-8DC0-19ED2DCD3186}" srcOrd="1" destOrd="0" presId="urn:microsoft.com/office/officeart/2005/8/layout/orgChart1"/>
    <dgm:cxn modelId="{21145B94-6949-4220-901A-4D7D9ED6AB67}" type="presParOf" srcId="{CDD25A25-BAA0-4909-B162-24EC1B65E51B}" destId="{81A080AE-5B29-471D-9506-CD77D45C1E68}" srcOrd="1" destOrd="0" presId="urn:microsoft.com/office/officeart/2005/8/layout/orgChart1"/>
    <dgm:cxn modelId="{3F3E84F5-BA87-45F6-A485-6BA3603CEF6C}" type="presParOf" srcId="{CDD25A25-BAA0-4909-B162-24EC1B65E51B}" destId="{4290BA3A-EA3F-42D6-84E4-7799B4D26AE1}" srcOrd="2" destOrd="0" presId="urn:microsoft.com/office/officeart/2005/8/layout/orgChart1"/>
  </dgm:cxnLst>
  <dgm:bg/>
  <dgm:whole>
    <a:ln>
      <a:prstDash val="sysDash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346AE2-A381-4DFC-9185-356FE87CA66A}">
      <dsp:nvSpPr>
        <dsp:cNvPr id="0" name=""/>
        <dsp:cNvSpPr/>
      </dsp:nvSpPr>
      <dsp:spPr>
        <a:xfrm>
          <a:off x="2951728" y="2415706"/>
          <a:ext cx="1016980" cy="495424"/>
        </a:xfrm>
        <a:custGeom>
          <a:avLst/>
          <a:gdLst/>
          <a:ahLst/>
          <a:cxnLst/>
          <a:rect l="0" t="0" r="0" b="0"/>
          <a:pathLst>
            <a:path>
              <a:moveTo>
                <a:pt x="1016980" y="0"/>
              </a:moveTo>
              <a:lnTo>
                <a:pt x="1016980" y="495424"/>
              </a:lnTo>
              <a:lnTo>
                <a:pt x="0" y="495424"/>
              </a:lnTo>
            </a:path>
          </a:pathLst>
        </a:custGeom>
        <a:noFill/>
        <a:ln w="25400" cap="flat" cmpd="sng" algn="ctr">
          <a:solidFill>
            <a:srgbClr val="006600"/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CD9164-E4C0-44C3-AE25-DAA3DB4BD634}">
      <dsp:nvSpPr>
        <dsp:cNvPr id="0" name=""/>
        <dsp:cNvSpPr/>
      </dsp:nvSpPr>
      <dsp:spPr>
        <a:xfrm>
          <a:off x="3968709" y="2415706"/>
          <a:ext cx="3362538" cy="1109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4468"/>
              </a:lnTo>
              <a:lnTo>
                <a:pt x="3362538" y="984468"/>
              </a:lnTo>
              <a:lnTo>
                <a:pt x="3362538" y="1109582"/>
              </a:lnTo>
            </a:path>
          </a:pathLst>
        </a:custGeom>
        <a:noFill/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7E2AFB-0BC6-43E4-A5CF-E69E8B5F500E}">
      <dsp:nvSpPr>
        <dsp:cNvPr id="0" name=""/>
        <dsp:cNvSpPr/>
      </dsp:nvSpPr>
      <dsp:spPr>
        <a:xfrm>
          <a:off x="3968709" y="2415706"/>
          <a:ext cx="1733194" cy="1109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4468"/>
              </a:lnTo>
              <a:lnTo>
                <a:pt x="1733194" y="984468"/>
              </a:lnTo>
              <a:lnTo>
                <a:pt x="1733194" y="1109582"/>
              </a:lnTo>
            </a:path>
          </a:pathLst>
        </a:custGeom>
        <a:noFill/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E3CFFA-0640-4BB3-A699-7FA1B0F83159}">
      <dsp:nvSpPr>
        <dsp:cNvPr id="0" name=""/>
        <dsp:cNvSpPr/>
      </dsp:nvSpPr>
      <dsp:spPr>
        <a:xfrm>
          <a:off x="3922989" y="2415706"/>
          <a:ext cx="91440" cy="11095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84468"/>
              </a:lnTo>
              <a:lnTo>
                <a:pt x="89676" y="984468"/>
              </a:lnTo>
              <a:lnTo>
                <a:pt x="89676" y="1109582"/>
              </a:lnTo>
            </a:path>
          </a:pathLst>
        </a:custGeom>
        <a:noFill/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7AA528-8F9B-42AC-9824-E1E7B2D7C675}">
      <dsp:nvSpPr>
        <dsp:cNvPr id="0" name=""/>
        <dsp:cNvSpPr/>
      </dsp:nvSpPr>
      <dsp:spPr>
        <a:xfrm>
          <a:off x="2295926" y="2415706"/>
          <a:ext cx="1672782" cy="1109582"/>
        </a:xfrm>
        <a:custGeom>
          <a:avLst/>
          <a:gdLst/>
          <a:ahLst/>
          <a:cxnLst/>
          <a:rect l="0" t="0" r="0" b="0"/>
          <a:pathLst>
            <a:path>
              <a:moveTo>
                <a:pt x="1672782" y="0"/>
              </a:moveTo>
              <a:lnTo>
                <a:pt x="1672782" y="984468"/>
              </a:lnTo>
              <a:lnTo>
                <a:pt x="0" y="984468"/>
              </a:lnTo>
              <a:lnTo>
                <a:pt x="0" y="1109582"/>
              </a:lnTo>
            </a:path>
          </a:pathLst>
        </a:custGeom>
        <a:noFill/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801144-93E3-4C34-A2F5-38FC7258CE58}">
      <dsp:nvSpPr>
        <dsp:cNvPr id="0" name=""/>
        <dsp:cNvSpPr/>
      </dsp:nvSpPr>
      <dsp:spPr>
        <a:xfrm>
          <a:off x="654416" y="2415706"/>
          <a:ext cx="3314292" cy="1109582"/>
        </a:xfrm>
        <a:custGeom>
          <a:avLst/>
          <a:gdLst/>
          <a:ahLst/>
          <a:cxnLst/>
          <a:rect l="0" t="0" r="0" b="0"/>
          <a:pathLst>
            <a:path>
              <a:moveTo>
                <a:pt x="3314292" y="0"/>
              </a:moveTo>
              <a:lnTo>
                <a:pt x="3314292" y="984468"/>
              </a:lnTo>
              <a:lnTo>
                <a:pt x="0" y="984468"/>
              </a:lnTo>
              <a:lnTo>
                <a:pt x="0" y="1109582"/>
              </a:lnTo>
            </a:path>
          </a:pathLst>
        </a:custGeom>
        <a:noFill/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53D6B6-D416-4994-8DF9-93DE850A170C}">
      <dsp:nvSpPr>
        <dsp:cNvPr id="0" name=""/>
        <dsp:cNvSpPr/>
      </dsp:nvSpPr>
      <dsp:spPr>
        <a:xfrm>
          <a:off x="3194144" y="105495"/>
          <a:ext cx="1724275" cy="846319"/>
        </a:xfrm>
        <a:prstGeom prst="rect">
          <a:avLst/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Christiana Care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Health Services</a:t>
          </a:r>
          <a:endParaRPr lang="en-US" sz="1800" b="1" kern="1200" dirty="0"/>
        </a:p>
      </dsp:txBody>
      <dsp:txXfrm>
        <a:off x="3194144" y="105495"/>
        <a:ext cx="1724275" cy="846319"/>
      </dsp:txXfrm>
    </dsp:sp>
    <dsp:sp modelId="{773259DD-F610-4D75-B3D2-97CEBC5E0244}">
      <dsp:nvSpPr>
        <dsp:cNvPr id="0" name=""/>
        <dsp:cNvSpPr/>
      </dsp:nvSpPr>
      <dsp:spPr>
        <a:xfrm>
          <a:off x="3180084" y="1442593"/>
          <a:ext cx="1577249" cy="973113"/>
        </a:xfrm>
        <a:prstGeom prst="rect">
          <a:avLst/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Christiana Care Quality Partners</a:t>
          </a:r>
        </a:p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Board of Managers</a:t>
          </a:r>
        </a:p>
      </dsp:txBody>
      <dsp:txXfrm>
        <a:off x="3180084" y="1442593"/>
        <a:ext cx="1577249" cy="973113"/>
      </dsp:txXfrm>
    </dsp:sp>
    <dsp:sp modelId="{D9EE3CCC-E496-4DCB-8DEB-50FD91BF5A35}">
      <dsp:nvSpPr>
        <dsp:cNvPr id="0" name=""/>
        <dsp:cNvSpPr/>
      </dsp:nvSpPr>
      <dsp:spPr>
        <a:xfrm>
          <a:off x="3118" y="3525288"/>
          <a:ext cx="1302596" cy="955948"/>
        </a:xfrm>
        <a:prstGeom prst="rect">
          <a:avLst/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Quality Improvement*</a:t>
          </a:r>
          <a:endParaRPr lang="en-US" sz="1600" b="1" kern="1200" dirty="0"/>
        </a:p>
      </dsp:txBody>
      <dsp:txXfrm>
        <a:off x="3118" y="3525288"/>
        <a:ext cx="1302596" cy="955948"/>
      </dsp:txXfrm>
    </dsp:sp>
    <dsp:sp modelId="{15ED1CB6-C14B-4B37-A2F4-12C24F08E424}">
      <dsp:nvSpPr>
        <dsp:cNvPr id="0" name=""/>
        <dsp:cNvSpPr/>
      </dsp:nvSpPr>
      <dsp:spPr>
        <a:xfrm>
          <a:off x="1555941" y="3525288"/>
          <a:ext cx="1479971" cy="955948"/>
        </a:xfrm>
        <a:prstGeom prst="rect">
          <a:avLst/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Credentialing*</a:t>
          </a:r>
          <a:endParaRPr lang="en-US" sz="1800" b="1" kern="1200" dirty="0"/>
        </a:p>
      </dsp:txBody>
      <dsp:txXfrm>
        <a:off x="1555941" y="3525288"/>
        <a:ext cx="1479971" cy="955948"/>
      </dsp:txXfrm>
    </dsp:sp>
    <dsp:sp modelId="{9255B1E6-318A-4707-B3A2-48CB7530B0E6}">
      <dsp:nvSpPr>
        <dsp:cNvPr id="0" name=""/>
        <dsp:cNvSpPr/>
      </dsp:nvSpPr>
      <dsp:spPr>
        <a:xfrm>
          <a:off x="3286138" y="3525288"/>
          <a:ext cx="1453053" cy="972356"/>
        </a:xfrm>
        <a:prstGeom prst="rect">
          <a:avLst/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Clinical Operations *</a:t>
          </a:r>
          <a:endParaRPr lang="en-US" sz="1600" b="1" kern="1200" dirty="0"/>
        </a:p>
      </dsp:txBody>
      <dsp:txXfrm>
        <a:off x="3286138" y="3525288"/>
        <a:ext cx="1453053" cy="972356"/>
      </dsp:txXfrm>
    </dsp:sp>
    <dsp:sp modelId="{5530BE28-331E-4676-A7A6-A5252AD3F82B}">
      <dsp:nvSpPr>
        <dsp:cNvPr id="0" name=""/>
        <dsp:cNvSpPr/>
      </dsp:nvSpPr>
      <dsp:spPr>
        <a:xfrm>
          <a:off x="4989419" y="3525288"/>
          <a:ext cx="1424968" cy="1008865"/>
        </a:xfrm>
        <a:prstGeom prst="rect">
          <a:avLst/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Reimbursement*</a:t>
          </a:r>
          <a:endParaRPr lang="en-US" sz="1500" b="1" kern="1200" dirty="0"/>
        </a:p>
      </dsp:txBody>
      <dsp:txXfrm>
        <a:off x="4989419" y="3525288"/>
        <a:ext cx="1424968" cy="1008865"/>
      </dsp:txXfrm>
    </dsp:sp>
    <dsp:sp modelId="{73383F9B-D3AD-41E5-B6BF-3C99BF8C15A5}">
      <dsp:nvSpPr>
        <dsp:cNvPr id="0" name=""/>
        <dsp:cNvSpPr/>
      </dsp:nvSpPr>
      <dsp:spPr>
        <a:xfrm>
          <a:off x="6664614" y="3525288"/>
          <a:ext cx="1333266" cy="1005976"/>
        </a:xfrm>
        <a:prstGeom prst="rect">
          <a:avLst/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Governance and Leadership*</a:t>
          </a:r>
          <a:endParaRPr lang="en-US" sz="1600" b="1" kern="1200" dirty="0"/>
        </a:p>
      </dsp:txBody>
      <dsp:txXfrm>
        <a:off x="6664614" y="3525288"/>
        <a:ext cx="1333266" cy="1005976"/>
      </dsp:txXfrm>
    </dsp:sp>
    <dsp:sp modelId="{831E69FF-FC12-4691-AADD-562AAF1335DD}">
      <dsp:nvSpPr>
        <dsp:cNvPr id="0" name=""/>
        <dsp:cNvSpPr/>
      </dsp:nvSpPr>
      <dsp:spPr>
        <a:xfrm>
          <a:off x="1760173" y="2613242"/>
          <a:ext cx="1191555" cy="595777"/>
        </a:xfrm>
        <a:prstGeom prst="rect">
          <a:avLst/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Christiana Care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Clinical Chairs Medical Leadership</a:t>
          </a:r>
          <a:endParaRPr lang="en-US" sz="1100" b="1" kern="1200" dirty="0"/>
        </a:p>
      </dsp:txBody>
      <dsp:txXfrm>
        <a:off x="1760173" y="2613242"/>
        <a:ext cx="1191555" cy="5957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846B8-E00E-4083-8CF0-E5A7AF2FD289}" type="datetimeFigureOut">
              <a:rPr lang="en-US" smtClean="0"/>
              <a:t>6/30/2014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4124D-CEED-4BC8-ACBB-6F9D3D9B09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1805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7A4BF-FF65-4DBE-BFC4-B137891C8C53}" type="datetimeFigureOut">
              <a:rPr lang="en-US" smtClean="0"/>
              <a:t>6/30/2014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3DDC9-024A-4907-81EA-63FBDEBC7B5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89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40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A492D-5560-4499-841B-291228915712}" type="datetimeFigureOut">
              <a:rPr lang="en-US" smtClean="0"/>
              <a:t>6/30/2014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184B-5B84-44BD-8A8B-FB9676636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65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A492D-5560-4499-841B-291228915712}" type="datetimeFigureOut">
              <a:rPr lang="en-US" smtClean="0"/>
              <a:t>6/30/2014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184B-5B84-44BD-8A8B-FB9676636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15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A492D-5560-4499-841B-291228915712}" type="datetimeFigureOut">
              <a:rPr lang="en-US" smtClean="0"/>
              <a:t>6/30/2014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184B-5B84-44BD-8A8B-FB9676636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48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CHS_QP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792" y="5956300"/>
            <a:ext cx="2063008" cy="626208"/>
          </a:xfrm>
          <a:prstGeom prst="rect">
            <a:avLst/>
          </a:prstGeom>
        </p:spPr>
      </p:pic>
      <p:pic>
        <p:nvPicPr>
          <p:cNvPr id="14" name="Picture 13" descr="B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176"/>
          <a:stretch/>
        </p:blipFill>
        <p:spPr>
          <a:xfrm>
            <a:off x="-35428" y="-8970"/>
            <a:ext cx="9198800" cy="982637"/>
          </a:xfrm>
          <a:prstGeom prst="rect">
            <a:avLst/>
          </a:prstGeom>
        </p:spPr>
      </p:pic>
      <p:sp>
        <p:nvSpPr>
          <p:cNvPr id="13" name="Picture Placeholder 5"/>
          <p:cNvSpPr>
            <a:spLocks noGrp="1"/>
          </p:cNvSpPr>
          <p:nvPr>
            <p:ph type="pic" idx="1"/>
          </p:nvPr>
        </p:nvSpPr>
        <p:spPr>
          <a:xfrm>
            <a:off x="1038225" y="3534835"/>
            <a:ext cx="3338589" cy="2049991"/>
          </a:xfrm>
        </p:spPr>
      </p:sp>
      <p:sp>
        <p:nvSpPr>
          <p:cNvPr id="15" name="Picture Placeholder 6"/>
          <p:cNvSpPr>
            <a:spLocks noGrp="1"/>
          </p:cNvSpPr>
          <p:nvPr>
            <p:ph type="pic" idx="10"/>
          </p:nvPr>
        </p:nvSpPr>
        <p:spPr>
          <a:xfrm>
            <a:off x="4657725" y="3539073"/>
            <a:ext cx="3338589" cy="2049991"/>
          </a:xfrm>
        </p:spPr>
      </p:sp>
      <p:sp>
        <p:nvSpPr>
          <p:cNvPr id="2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046340" y="1891065"/>
            <a:ext cx="7025216" cy="3809824"/>
          </a:xfrm>
        </p:spPr>
        <p:txBody>
          <a:bodyPr numCol="2"/>
          <a:lstStyle>
            <a:lvl1pPr>
              <a:defRPr sz="1800" baseline="0">
                <a:solidFill>
                  <a:srgbClr val="176438"/>
                </a:solidFill>
                <a:latin typeface="Arial"/>
                <a:cs typeface="Arial"/>
              </a:defRPr>
            </a:lvl1pPr>
            <a:lvl2pPr marL="285750" indent="-285750">
              <a:buFont typeface="Arial"/>
              <a:buChar char="•"/>
              <a:tabLst>
                <a:tab pos="225425" algn="l"/>
              </a:tabLst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  <a:lvl3pPr marL="577850" indent="-285750">
              <a:buFont typeface="Arial"/>
              <a:buChar char="•"/>
              <a:tabLst>
                <a:tab pos="225425" algn="l"/>
              </a:tabLst>
              <a:defRPr sz="14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3pPr>
            <a:lvl4pPr marL="911225" indent="-285750">
              <a:buFont typeface="Arial"/>
              <a:buChar char="•"/>
              <a:tabLst>
                <a:tab pos="225425" algn="l"/>
              </a:tabLst>
              <a:defRPr sz="14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4pPr>
            <a:lvl5pPr marL="1198563" indent="-285750">
              <a:buFont typeface="Arial"/>
              <a:buChar char="•"/>
              <a:tabLst>
                <a:tab pos="225425" algn="l"/>
              </a:tabLst>
              <a:defRPr sz="14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83128" y="1362155"/>
            <a:ext cx="8760872" cy="599289"/>
          </a:xfrm>
        </p:spPr>
        <p:txBody>
          <a:bodyPr/>
          <a:lstStyle>
            <a:lvl1pPr>
              <a:defRPr sz="2000" baseline="0">
                <a:solidFill>
                  <a:srgbClr val="17643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PAGE HEADER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95032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A492D-5560-4499-841B-291228915712}" type="datetimeFigureOut">
              <a:rPr lang="en-US" smtClean="0"/>
              <a:t>6/30/2014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184B-5B84-44BD-8A8B-FB9676636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25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A492D-5560-4499-841B-291228915712}" type="datetimeFigureOut">
              <a:rPr lang="en-US" smtClean="0"/>
              <a:t>6/30/2014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184B-5B84-44BD-8A8B-FB9676636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693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A492D-5560-4499-841B-291228915712}" type="datetimeFigureOut">
              <a:rPr lang="en-US" smtClean="0"/>
              <a:t>6/30/2014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184B-5B84-44BD-8A8B-FB9676636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977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A492D-5560-4499-841B-291228915712}" type="datetimeFigureOut">
              <a:rPr lang="en-US" smtClean="0"/>
              <a:t>6/30/2014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184B-5B84-44BD-8A8B-FB9676636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13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A492D-5560-4499-841B-291228915712}" type="datetimeFigureOut">
              <a:rPr lang="en-US" smtClean="0"/>
              <a:t>6/30/2014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184B-5B84-44BD-8A8B-FB9676636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29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A492D-5560-4499-841B-291228915712}" type="datetimeFigureOut">
              <a:rPr lang="en-US" smtClean="0"/>
              <a:t>6/30/2014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184B-5B84-44BD-8A8B-FB9676636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093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A492D-5560-4499-841B-291228915712}" type="datetimeFigureOut">
              <a:rPr lang="en-US" smtClean="0"/>
              <a:t>6/30/2014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184B-5B84-44BD-8A8B-FB9676636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00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A492D-5560-4499-841B-291228915712}" type="datetimeFigureOut">
              <a:rPr lang="en-US" smtClean="0"/>
              <a:t>6/30/2014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184B-5B84-44BD-8A8B-FB9676636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755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A492D-5560-4499-841B-291228915712}" type="datetimeFigureOut">
              <a:rPr lang="en-US" smtClean="0"/>
              <a:t>6/30/2014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E184B-5B84-44BD-8A8B-FB9676636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61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96870160"/>
              </p:ext>
            </p:extLst>
          </p:nvPr>
        </p:nvGraphicFramePr>
        <p:xfrm>
          <a:off x="539655" y="914400"/>
          <a:ext cx="8001000" cy="5990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Elbow Connector 12"/>
          <p:cNvCxnSpPr/>
          <p:nvPr/>
        </p:nvCxnSpPr>
        <p:spPr>
          <a:xfrm rot="5400000">
            <a:off x="2350841" y="1987813"/>
            <a:ext cx="2080119" cy="990600"/>
          </a:xfrm>
          <a:prstGeom prst="bentConnector3">
            <a:avLst>
              <a:gd name="adj1" fmla="val -80"/>
            </a:avLst>
          </a:prstGeom>
          <a:ln w="412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03614" y="1837190"/>
            <a:ext cx="0" cy="525010"/>
          </a:xfrm>
          <a:prstGeom prst="line">
            <a:avLst/>
          </a:prstGeom>
          <a:ln w="412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0" y="56388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* All committees staffed with a majority of community-based physicians.</a:t>
            </a:r>
            <a:endParaRPr lang="en-US" b="1" dirty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2514600" cy="77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96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971800" y="76200"/>
            <a:ext cx="495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CCQP Board Members</a:t>
            </a:r>
            <a:endParaRPr lang="en-US" sz="36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68388" y="1371600"/>
            <a:ext cx="36957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Dr. Alan Greenglass, Chair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Sharon Anderson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Dr. Kert Anzilotti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Patrick Grusenmeyer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Dr. Randeep Kahlon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Dr. Janice Nevin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Dr. Leonard Nitowski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Dr. John O’Neill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Dr. Edward Sobel</a:t>
            </a:r>
          </a:p>
        </p:txBody>
      </p:sp>
    </p:spTree>
    <p:extLst>
      <p:ext uri="{BB962C8B-B14F-4D97-AF65-F5344CB8AC3E}">
        <p14:creationId xmlns:p14="http://schemas.microsoft.com/office/powerpoint/2010/main" val="223978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76200"/>
            <a:ext cx="448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CCQP Committees</a:t>
            </a:r>
            <a:endParaRPr lang="en-US" sz="36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7357" y="1828800"/>
            <a:ext cx="24218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u="sng" dirty="0"/>
              <a:t>Employed</a:t>
            </a:r>
            <a:r>
              <a:rPr lang="en-US" sz="1200" b="1" i="1" dirty="0"/>
              <a:t>:</a:t>
            </a:r>
          </a:p>
          <a:p>
            <a:r>
              <a:rPr lang="en-US" sz="1200" dirty="0"/>
              <a:t>Dr. </a:t>
            </a:r>
            <a:r>
              <a:rPr lang="en-US" sz="1200" dirty="0" smtClean="0"/>
              <a:t>Margot Savoy - Family Medicine</a:t>
            </a:r>
            <a:endParaRPr lang="en-US" sz="1200" dirty="0"/>
          </a:p>
          <a:p>
            <a:r>
              <a:rPr lang="en-US" sz="1200" dirty="0"/>
              <a:t>Dr. </a:t>
            </a:r>
            <a:r>
              <a:rPr lang="en-US" sz="1200" dirty="0" smtClean="0"/>
              <a:t>Albert Rizzo - Pulmonary</a:t>
            </a:r>
            <a:endParaRPr lang="en-US" sz="1200" dirty="0"/>
          </a:p>
          <a:p>
            <a:r>
              <a:rPr lang="en-US" sz="1200" dirty="0"/>
              <a:t>Dr. </a:t>
            </a:r>
            <a:r>
              <a:rPr lang="en-US" sz="1200" dirty="0" smtClean="0"/>
              <a:t>Jason Silversteen - Neurology</a:t>
            </a:r>
            <a:endParaRPr lang="en-US" sz="1200" dirty="0"/>
          </a:p>
          <a:p>
            <a:r>
              <a:rPr lang="en-US" sz="1200" dirty="0" smtClean="0"/>
              <a:t>Dr</a:t>
            </a:r>
            <a:r>
              <a:rPr lang="en-US" sz="1200" dirty="0"/>
              <a:t>. Mark </a:t>
            </a:r>
            <a:r>
              <a:rPr lang="en-US" sz="1200" dirty="0" smtClean="0"/>
              <a:t>Cipolle - General Surgery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252746" y="3109297"/>
            <a:ext cx="25666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u="sng" dirty="0" smtClean="0"/>
              <a:t>Community Based:</a:t>
            </a:r>
            <a:endParaRPr lang="en-US" sz="1200" b="1" i="1" dirty="0"/>
          </a:p>
          <a:p>
            <a:r>
              <a:rPr lang="en-US" sz="1200" b="1" dirty="0" smtClean="0"/>
              <a:t>Chair: </a:t>
            </a:r>
            <a:r>
              <a:rPr lang="en-US" sz="1200" dirty="0" smtClean="0"/>
              <a:t>Dr</a:t>
            </a:r>
            <a:r>
              <a:rPr lang="en-US" sz="1200" dirty="0"/>
              <a:t>. </a:t>
            </a:r>
            <a:r>
              <a:rPr lang="en-US" sz="1200" dirty="0" smtClean="0"/>
              <a:t>Charles Reese - Emergency</a:t>
            </a:r>
            <a:endParaRPr lang="en-US" sz="1200" dirty="0"/>
          </a:p>
          <a:p>
            <a:r>
              <a:rPr lang="en-US" sz="1200" dirty="0"/>
              <a:t>Dr. </a:t>
            </a:r>
            <a:r>
              <a:rPr lang="en-US" sz="1200" dirty="0" smtClean="0"/>
              <a:t>Martin Gavin - Nephrology</a:t>
            </a:r>
            <a:endParaRPr lang="en-US" sz="1200" dirty="0"/>
          </a:p>
          <a:p>
            <a:r>
              <a:rPr lang="en-US" sz="1200" dirty="0" smtClean="0"/>
              <a:t>Dr. Helen McCullough - Ob/Gyn</a:t>
            </a:r>
            <a:endParaRPr lang="en-US" sz="1200" dirty="0"/>
          </a:p>
          <a:p>
            <a:r>
              <a:rPr lang="en-US" sz="1200" dirty="0" smtClean="0"/>
              <a:t>Dr. Anthony Furey - Cardiology</a:t>
            </a:r>
            <a:endParaRPr lang="en-US" sz="1200" dirty="0"/>
          </a:p>
          <a:p>
            <a:r>
              <a:rPr lang="en-US" sz="1200" dirty="0"/>
              <a:t>Dr</a:t>
            </a:r>
            <a:r>
              <a:rPr lang="en-US" sz="1200" dirty="0" smtClean="0"/>
              <a:t>. Rush Fisher - Orthopaedics </a:t>
            </a:r>
          </a:p>
          <a:p>
            <a:r>
              <a:rPr lang="en-US" sz="1200" dirty="0" smtClean="0"/>
              <a:t>Dr. Ashish </a:t>
            </a:r>
            <a:r>
              <a:rPr lang="en-US" sz="1200" dirty="0" err="1" smtClean="0"/>
              <a:t>Khandelwal</a:t>
            </a:r>
            <a:r>
              <a:rPr lang="en-US" sz="1200" dirty="0" smtClean="0"/>
              <a:t> - Hospitalist</a:t>
            </a:r>
          </a:p>
          <a:p>
            <a:r>
              <a:rPr lang="en-US" sz="1200" dirty="0" smtClean="0"/>
              <a:t>Dr. Jason Hann-Deschaine - Pediatrics</a:t>
            </a:r>
          </a:p>
          <a:p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229808" y="1828800"/>
            <a:ext cx="28950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u="sng" dirty="0"/>
              <a:t>Employed</a:t>
            </a:r>
            <a:r>
              <a:rPr lang="en-US" sz="1200" b="1" i="1" dirty="0"/>
              <a:t>:</a:t>
            </a:r>
          </a:p>
          <a:p>
            <a:r>
              <a:rPr lang="en-US" sz="1200" dirty="0"/>
              <a:t>Dr. Beth Fisher </a:t>
            </a:r>
            <a:r>
              <a:rPr lang="en-US" sz="1200" dirty="0" smtClean="0"/>
              <a:t>Jones - Family Medicine</a:t>
            </a:r>
            <a:endParaRPr lang="en-US" sz="1200" dirty="0"/>
          </a:p>
          <a:p>
            <a:r>
              <a:rPr lang="en-US" sz="1200" dirty="0" smtClean="0"/>
              <a:t>Dr. Roger Kerzner - Cardiology</a:t>
            </a:r>
            <a:endParaRPr lang="en-US" sz="1200" dirty="0"/>
          </a:p>
          <a:p>
            <a:r>
              <a:rPr lang="en-US" sz="1200" dirty="0" smtClean="0"/>
              <a:t>Dr</a:t>
            </a:r>
            <a:r>
              <a:rPr lang="en-US" sz="1200" dirty="0"/>
              <a:t>. Elizabeth </a:t>
            </a:r>
            <a:r>
              <a:rPr lang="en-US" sz="1200" dirty="0" smtClean="0"/>
              <a:t>Zadzielski - Ob/Gyn</a:t>
            </a:r>
            <a:endParaRPr lang="en-US" sz="1200" dirty="0"/>
          </a:p>
          <a:p>
            <a:r>
              <a:rPr lang="en-US" sz="1200" dirty="0" smtClean="0"/>
              <a:t>Dr. Cynthia Heldt - Internal Medicine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3221602" y="3130763"/>
            <a:ext cx="259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u="sng" dirty="0" smtClean="0"/>
              <a:t>Community Based:</a:t>
            </a:r>
            <a:endParaRPr lang="en-US" sz="1200" b="1" i="1" dirty="0"/>
          </a:p>
          <a:p>
            <a:r>
              <a:rPr lang="en-US" sz="1200" b="1" dirty="0"/>
              <a:t>Chair: </a:t>
            </a:r>
            <a:r>
              <a:rPr lang="en-US" sz="1200" dirty="0"/>
              <a:t>Dr. J. Wesley Clayton - General Surgery     </a:t>
            </a:r>
            <a:endParaRPr lang="en-US" sz="1200" dirty="0" smtClean="0"/>
          </a:p>
          <a:p>
            <a:r>
              <a:rPr lang="en-US" sz="1200" dirty="0" smtClean="0"/>
              <a:t>Dr</a:t>
            </a:r>
            <a:r>
              <a:rPr lang="en-US" sz="1200" dirty="0"/>
              <a:t>. John </a:t>
            </a:r>
            <a:r>
              <a:rPr lang="en-US" sz="1200" dirty="0" smtClean="0"/>
              <a:t>Powell - Emergency</a:t>
            </a:r>
            <a:endParaRPr lang="en-US" sz="1200" dirty="0"/>
          </a:p>
          <a:p>
            <a:r>
              <a:rPr lang="en-US" sz="1200" dirty="0"/>
              <a:t>Dr. Steven </a:t>
            </a:r>
            <a:r>
              <a:rPr lang="en-US" sz="1200" dirty="0" smtClean="0"/>
              <a:t>Katz - Anesthesia</a:t>
            </a:r>
            <a:endParaRPr lang="en-US" sz="1200" dirty="0"/>
          </a:p>
          <a:p>
            <a:r>
              <a:rPr lang="en-US" sz="1200" dirty="0" smtClean="0"/>
              <a:t>Dr</a:t>
            </a:r>
            <a:r>
              <a:rPr lang="en-US" sz="1200" dirty="0"/>
              <a:t>. Rebecca </a:t>
            </a:r>
            <a:r>
              <a:rPr lang="en-US" sz="1200" dirty="0" smtClean="0"/>
              <a:t>Jaffe - Family Practice</a:t>
            </a:r>
            <a:endParaRPr lang="en-US" sz="1200" dirty="0"/>
          </a:p>
          <a:p>
            <a:r>
              <a:rPr lang="en-US" sz="1200" dirty="0"/>
              <a:t>Dr. Nate </a:t>
            </a:r>
            <a:r>
              <a:rPr lang="en-US" sz="1200" dirty="0" smtClean="0"/>
              <a:t>Merriman - </a:t>
            </a:r>
            <a:r>
              <a:rPr lang="en-US" sz="1200" dirty="0"/>
              <a:t>Gastroenterology </a:t>
            </a:r>
          </a:p>
          <a:p>
            <a:r>
              <a:rPr lang="en-US" sz="1200" dirty="0" smtClean="0"/>
              <a:t>Dr. Jamil Khatri - Medical Oncology</a:t>
            </a:r>
          </a:p>
          <a:p>
            <a:r>
              <a:rPr lang="en-US" sz="1200" dirty="0" smtClean="0"/>
              <a:t>Dr. Elliott Leitman - Orthopaedics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6138947" y="1828800"/>
            <a:ext cx="27002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u="sng" dirty="0"/>
              <a:t>Employed</a:t>
            </a:r>
            <a:r>
              <a:rPr lang="en-US" sz="1200" b="1" i="1" dirty="0"/>
              <a:t>:</a:t>
            </a:r>
          </a:p>
          <a:p>
            <a:r>
              <a:rPr lang="en-US" sz="1200" dirty="0"/>
              <a:t>Dr. Todd </a:t>
            </a:r>
            <a:r>
              <a:rPr lang="en-US" sz="1200" dirty="0" smtClean="0"/>
              <a:t>Harad - Vascular Surgery</a:t>
            </a:r>
            <a:endParaRPr lang="en-US" sz="1200" dirty="0"/>
          </a:p>
          <a:p>
            <a:r>
              <a:rPr lang="en-US" sz="1200" dirty="0" smtClean="0"/>
              <a:t>Dr</a:t>
            </a:r>
            <a:r>
              <a:rPr lang="en-US" sz="1200" dirty="0"/>
              <a:t>. David </a:t>
            </a:r>
            <a:r>
              <a:rPr lang="en-US" sz="1200" dirty="0" smtClean="0"/>
              <a:t>Bauman -  Family Medicine</a:t>
            </a:r>
          </a:p>
          <a:p>
            <a:r>
              <a:rPr lang="en-US" sz="1200" dirty="0" smtClean="0"/>
              <a:t>Dr. Vinay Maheswari -  Pulmonary</a:t>
            </a:r>
          </a:p>
          <a:p>
            <a:r>
              <a:rPr lang="en-US" sz="1200" dirty="0" smtClean="0"/>
              <a:t>Dr. Tim Manzone - Nuclear Medicine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6138947" y="3109297"/>
            <a:ext cx="30515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u="sng" dirty="0" smtClean="0"/>
              <a:t>Community Based</a:t>
            </a:r>
            <a:r>
              <a:rPr lang="en-US" sz="1200" b="1" i="1" dirty="0" smtClean="0"/>
              <a:t>:</a:t>
            </a:r>
            <a:endParaRPr lang="en-US" sz="1200" b="1" i="1" dirty="0"/>
          </a:p>
          <a:p>
            <a:r>
              <a:rPr lang="en-US" sz="1200" b="1" dirty="0"/>
              <a:t>Chair: </a:t>
            </a:r>
            <a:r>
              <a:rPr lang="en-US" sz="1200" dirty="0"/>
              <a:t>Dr. Shilpa Mehta - </a:t>
            </a:r>
            <a:r>
              <a:rPr lang="en-US" sz="1200" dirty="0" smtClean="0"/>
              <a:t>Meds/</a:t>
            </a:r>
            <a:r>
              <a:rPr lang="en-US" sz="1200" dirty="0" err="1" smtClean="0"/>
              <a:t>Peds</a:t>
            </a:r>
            <a:endParaRPr lang="en-US" sz="1200" dirty="0" smtClean="0"/>
          </a:p>
          <a:p>
            <a:r>
              <a:rPr lang="en-US" sz="1200" dirty="0" smtClean="0"/>
              <a:t>Dr</a:t>
            </a:r>
            <a:r>
              <a:rPr lang="en-US" sz="1200" dirty="0"/>
              <a:t>. Gregory </a:t>
            </a:r>
            <a:r>
              <a:rPr lang="en-US" sz="1200" dirty="0" smtClean="0"/>
              <a:t>DeMeo - Ob/Gyn</a:t>
            </a:r>
            <a:endParaRPr lang="en-US" sz="1200" dirty="0"/>
          </a:p>
          <a:p>
            <a:r>
              <a:rPr lang="en-US" sz="1200" dirty="0"/>
              <a:t>Dr. Joseph </a:t>
            </a:r>
            <a:r>
              <a:rPr lang="en-US" sz="1200" dirty="0" smtClean="0"/>
              <a:t>Bennett - Surgical Oncology</a:t>
            </a:r>
            <a:endParaRPr lang="en-US" sz="1200" dirty="0"/>
          </a:p>
          <a:p>
            <a:r>
              <a:rPr lang="en-US" sz="1200" dirty="0" smtClean="0"/>
              <a:t>Dr</a:t>
            </a:r>
            <a:r>
              <a:rPr lang="en-US" sz="1200" dirty="0"/>
              <a:t>. Matt </a:t>
            </a:r>
            <a:r>
              <a:rPr lang="en-US" sz="1200" dirty="0" smtClean="0"/>
              <a:t>Cooper - Anesthesia</a:t>
            </a:r>
            <a:endParaRPr lang="en-US" sz="1200" dirty="0"/>
          </a:p>
          <a:p>
            <a:r>
              <a:rPr lang="en-US" sz="1200" dirty="0" smtClean="0"/>
              <a:t>Dr. Theodore Saad - Nephrology</a:t>
            </a:r>
          </a:p>
          <a:p>
            <a:r>
              <a:rPr lang="en-US" sz="1200" dirty="0" smtClean="0"/>
              <a:t>Dr. Robert Kopecki - Internal Medicine</a:t>
            </a:r>
          </a:p>
          <a:p>
            <a:r>
              <a:rPr lang="en-US" sz="1200" dirty="0" smtClean="0"/>
              <a:t>Dr</a:t>
            </a:r>
            <a:r>
              <a:rPr lang="en-US" sz="1200" dirty="0"/>
              <a:t>. </a:t>
            </a:r>
            <a:r>
              <a:rPr lang="en-US" sz="1200" dirty="0" smtClean="0"/>
              <a:t>Alan </a:t>
            </a:r>
            <a:r>
              <a:rPr lang="en-US" sz="1200" dirty="0"/>
              <a:t>Micklin </a:t>
            </a:r>
            <a:r>
              <a:rPr lang="en-US" sz="1200" dirty="0" smtClean="0"/>
              <a:t>- Cardiology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3221602" y="1420052"/>
            <a:ext cx="22921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Clinical Operations</a:t>
            </a:r>
            <a:endParaRPr lang="en-US" sz="2000" b="1" dirty="0">
              <a:ln w="1905"/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124879" y="1442350"/>
            <a:ext cx="1981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Reimbursement</a:t>
            </a:r>
            <a:endParaRPr lang="en-US" sz="2000" b="1" dirty="0">
              <a:ln w="1905"/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96754" y="1420052"/>
            <a:ext cx="27432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Quality Improvement</a:t>
            </a:r>
            <a:endParaRPr lang="en-US" sz="2000" b="1" dirty="0">
              <a:ln w="1905"/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8023" y="4895837"/>
            <a:ext cx="2390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u="sng" dirty="0" smtClean="0"/>
              <a:t>Board Facilitator:</a:t>
            </a:r>
          </a:p>
          <a:p>
            <a:r>
              <a:rPr lang="en-US" sz="1200" i="1" dirty="0" smtClean="0"/>
              <a:t>Dr. John O’Neill  - Internal Medicine</a:t>
            </a:r>
            <a:endParaRPr lang="en-US" sz="1200" i="1" dirty="0"/>
          </a:p>
        </p:txBody>
      </p:sp>
      <p:sp>
        <p:nvSpPr>
          <p:cNvPr id="18" name="Rectangle 17"/>
          <p:cNvSpPr/>
          <p:nvPr/>
        </p:nvSpPr>
        <p:spPr>
          <a:xfrm>
            <a:off x="3229808" y="4940908"/>
            <a:ext cx="1964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u="sng" dirty="0" smtClean="0"/>
              <a:t>Board Facilitator:</a:t>
            </a:r>
          </a:p>
          <a:p>
            <a:r>
              <a:rPr lang="en-US" sz="1200" i="1" dirty="0" smtClean="0"/>
              <a:t>Dr. Kert Anzilotti - Radiology</a:t>
            </a:r>
            <a:endParaRPr lang="en-US" sz="1200" i="1" dirty="0"/>
          </a:p>
        </p:txBody>
      </p:sp>
      <p:sp>
        <p:nvSpPr>
          <p:cNvPr id="19" name="Rectangle 18"/>
          <p:cNvSpPr/>
          <p:nvPr/>
        </p:nvSpPr>
        <p:spPr>
          <a:xfrm>
            <a:off x="6124879" y="4940908"/>
            <a:ext cx="1530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u="sng" dirty="0" smtClean="0"/>
              <a:t>Board Facilitator:</a:t>
            </a:r>
          </a:p>
          <a:p>
            <a:r>
              <a:rPr lang="en-US" sz="1200" i="1" dirty="0" smtClean="0"/>
              <a:t>Pat Grusenmeyer</a:t>
            </a:r>
            <a:endParaRPr lang="en-US" sz="1200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878131"/>
              </p:ext>
            </p:extLst>
          </p:nvPr>
        </p:nvGraphicFramePr>
        <p:xfrm>
          <a:off x="196754" y="1420052"/>
          <a:ext cx="2790521" cy="4312531"/>
        </p:xfrm>
        <a:graphic>
          <a:graphicData uri="http://schemas.openxmlformats.org/drawingml/2006/table">
            <a:tbl>
              <a:tblPr/>
              <a:tblGrid>
                <a:gridCol w="2790521"/>
              </a:tblGrid>
              <a:tr h="4312531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883728"/>
              </p:ext>
            </p:extLst>
          </p:nvPr>
        </p:nvGraphicFramePr>
        <p:xfrm>
          <a:off x="3121741" y="1420052"/>
          <a:ext cx="2790521" cy="4312531"/>
        </p:xfrm>
        <a:graphic>
          <a:graphicData uri="http://schemas.openxmlformats.org/drawingml/2006/table">
            <a:tbl>
              <a:tblPr/>
              <a:tblGrid>
                <a:gridCol w="2790521"/>
              </a:tblGrid>
              <a:tr h="4312531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718682"/>
              </p:ext>
            </p:extLst>
          </p:nvPr>
        </p:nvGraphicFramePr>
        <p:xfrm>
          <a:off x="6096805" y="1420052"/>
          <a:ext cx="2790521" cy="4312531"/>
        </p:xfrm>
        <a:graphic>
          <a:graphicData uri="http://schemas.openxmlformats.org/drawingml/2006/table">
            <a:tbl>
              <a:tblPr/>
              <a:tblGrid>
                <a:gridCol w="2790521"/>
              </a:tblGrid>
              <a:tr h="4312531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55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44234" y="1921989"/>
            <a:ext cx="2667000" cy="646331"/>
          </a:xfrm>
          <a:prstGeom prst="rect">
            <a:avLst/>
          </a:prstGeom>
          <a:noFill/>
          <a:ln cmpd="dbl"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i="1" u="sng" dirty="0" smtClean="0"/>
              <a:t>Employed</a:t>
            </a:r>
            <a:r>
              <a:rPr lang="en-US" sz="1200" b="1" i="1" dirty="0" smtClean="0"/>
              <a:t>:</a:t>
            </a:r>
          </a:p>
          <a:p>
            <a:r>
              <a:rPr lang="en-US" sz="1200" dirty="0" smtClean="0"/>
              <a:t>Dr. David Bercaw - Family Medicine</a:t>
            </a:r>
          </a:p>
          <a:p>
            <a:r>
              <a:rPr lang="en-US" sz="1200" dirty="0" smtClean="0"/>
              <a:t>Dr. Michael Sneider - Radiology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1501596"/>
            <a:ext cx="1981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Credentialing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944234" y="3114574"/>
            <a:ext cx="294196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u="sng" dirty="0" smtClean="0"/>
              <a:t>Community Based</a:t>
            </a:r>
            <a:r>
              <a:rPr lang="en-US" sz="1200" b="1" i="1" dirty="0" smtClean="0"/>
              <a:t>:</a:t>
            </a:r>
            <a:endParaRPr lang="en-US" sz="1200" b="1" i="1" dirty="0"/>
          </a:p>
          <a:p>
            <a:r>
              <a:rPr lang="en-US" sz="1200" b="1" dirty="0"/>
              <a:t>Chair: </a:t>
            </a:r>
            <a:r>
              <a:rPr lang="en-US" sz="1200" dirty="0"/>
              <a:t>Dr. Scott Roberts - Physical /Rehab Medicine </a:t>
            </a:r>
            <a:endParaRPr lang="en-US" sz="1200" dirty="0" smtClean="0"/>
          </a:p>
          <a:p>
            <a:r>
              <a:rPr lang="en-US" sz="1200" dirty="0" smtClean="0"/>
              <a:t>Dr</a:t>
            </a:r>
            <a:r>
              <a:rPr lang="en-US" sz="1200" dirty="0"/>
              <a:t>. Dick </a:t>
            </a:r>
            <a:r>
              <a:rPr lang="en-US" sz="1200" dirty="0" smtClean="0"/>
              <a:t>Hindin</a:t>
            </a:r>
            <a:r>
              <a:rPr lang="en-US" sz="1200" dirty="0"/>
              <a:t> </a:t>
            </a:r>
            <a:r>
              <a:rPr lang="en-US" sz="1200" dirty="0" smtClean="0"/>
              <a:t>- Anesthesia </a:t>
            </a:r>
            <a:endParaRPr lang="en-US" sz="1200" dirty="0"/>
          </a:p>
          <a:p>
            <a:r>
              <a:rPr lang="en-US" sz="1200" dirty="0"/>
              <a:t>Dr. Javed </a:t>
            </a:r>
            <a:r>
              <a:rPr lang="en-US" sz="1200" dirty="0" smtClean="0"/>
              <a:t>Gilani  - Internal Medicine</a:t>
            </a:r>
            <a:endParaRPr lang="en-US" sz="1200" dirty="0"/>
          </a:p>
          <a:p>
            <a:r>
              <a:rPr lang="en-US" sz="1200" dirty="0" smtClean="0"/>
              <a:t>Dr. Jared Hossack - Gastroenterology</a:t>
            </a:r>
          </a:p>
          <a:p>
            <a:r>
              <a:rPr lang="en-US" sz="1200" dirty="0" smtClean="0"/>
              <a:t>Dr. Matthew Rubino - General Surgery </a:t>
            </a:r>
          </a:p>
          <a:p>
            <a:r>
              <a:rPr lang="en-US" sz="1200" dirty="0"/>
              <a:t>Paula Paul, PA-C - Emergency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964163" y="4856467"/>
            <a:ext cx="2676378" cy="615553"/>
          </a:xfrm>
          <a:prstGeom prst="rect">
            <a:avLst/>
          </a:prstGeom>
          <a:noFill/>
          <a:ln cmpd="dbl"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i="1" u="sng" dirty="0" smtClean="0"/>
              <a:t>Board Facilitator</a:t>
            </a:r>
            <a:r>
              <a:rPr lang="en-US" sz="1200" b="1" i="1" dirty="0" smtClean="0"/>
              <a:t>:</a:t>
            </a:r>
          </a:p>
          <a:p>
            <a:r>
              <a:rPr lang="en-US" sz="1200" i="1" dirty="0" smtClean="0"/>
              <a:t>Dr. Randeep Kahlon - Orthopaedics</a:t>
            </a:r>
          </a:p>
          <a:p>
            <a:endParaRPr lang="en-US" sz="1000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622791"/>
              </p:ext>
            </p:extLst>
          </p:nvPr>
        </p:nvGraphicFramePr>
        <p:xfrm>
          <a:off x="5015011" y="1536251"/>
          <a:ext cx="3800638" cy="4390696"/>
        </p:xfrm>
        <a:graphic>
          <a:graphicData uri="http://schemas.openxmlformats.org/drawingml/2006/table">
            <a:tbl>
              <a:tblPr/>
              <a:tblGrid>
                <a:gridCol w="3800638"/>
              </a:tblGrid>
              <a:tr h="439069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5030638" y="1552904"/>
            <a:ext cx="1981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Governance</a:t>
            </a:r>
            <a:endParaRPr lang="en-US" sz="2000" b="1" dirty="0">
              <a:ln w="1905"/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0" y="1952414"/>
            <a:ext cx="3200400" cy="830997"/>
          </a:xfrm>
          <a:prstGeom prst="rect">
            <a:avLst/>
          </a:prstGeom>
          <a:noFill/>
          <a:ln cmpd="dbl"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i="1" u="sng" dirty="0" smtClean="0"/>
              <a:t>Employed</a:t>
            </a:r>
            <a:r>
              <a:rPr lang="en-US" sz="1200" b="1" i="1" dirty="0" smtClean="0"/>
              <a:t>:</a:t>
            </a:r>
          </a:p>
          <a:p>
            <a:r>
              <a:rPr lang="en-US" sz="1200" dirty="0" smtClean="0"/>
              <a:t>Dr. Gerald Fulda - Surgical Critical care</a:t>
            </a:r>
          </a:p>
          <a:p>
            <a:r>
              <a:rPr lang="en-US" sz="1200" dirty="0" smtClean="0"/>
              <a:t>Dr. Omar Khan -  Family Medicine</a:t>
            </a:r>
          </a:p>
          <a:p>
            <a:r>
              <a:rPr lang="en-US" sz="1200" dirty="0" smtClean="0"/>
              <a:t>Dr. Stephen Kushner - Family Medicine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61864" y="3081707"/>
            <a:ext cx="3449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u="sng" dirty="0" smtClean="0"/>
              <a:t>Community Based</a:t>
            </a:r>
            <a:r>
              <a:rPr lang="en-US" sz="1200" b="1" i="1" dirty="0" smtClean="0"/>
              <a:t>:</a:t>
            </a:r>
            <a:endParaRPr lang="en-US" sz="1200" b="1" i="1" dirty="0"/>
          </a:p>
          <a:p>
            <a:r>
              <a:rPr lang="en-US" sz="1200" b="1" dirty="0"/>
              <a:t>Chair: </a:t>
            </a:r>
            <a:r>
              <a:rPr lang="en-US" sz="1200" dirty="0"/>
              <a:t>Dr. Alfred Bacon - Infectious </a:t>
            </a:r>
            <a:r>
              <a:rPr lang="en-US" sz="1200" dirty="0" smtClean="0"/>
              <a:t>Disease</a:t>
            </a:r>
          </a:p>
          <a:p>
            <a:r>
              <a:rPr lang="en-US" sz="1200" dirty="0" smtClean="0"/>
              <a:t>Dr</a:t>
            </a:r>
            <a:r>
              <a:rPr lang="en-US" sz="1200" dirty="0"/>
              <a:t>. Wasif </a:t>
            </a:r>
            <a:r>
              <a:rPr lang="en-US" sz="1200" dirty="0" smtClean="0"/>
              <a:t>Qureshi - Cardiology</a:t>
            </a:r>
          </a:p>
          <a:p>
            <a:r>
              <a:rPr lang="en-US" sz="1200" dirty="0" smtClean="0"/>
              <a:t>Dr. Gary Witkin - Pathology</a:t>
            </a:r>
          </a:p>
          <a:p>
            <a:r>
              <a:rPr lang="en-US" sz="1200" dirty="0" smtClean="0"/>
              <a:t>Dr. Tony </a:t>
            </a:r>
            <a:r>
              <a:rPr lang="en-US" sz="1200" dirty="0" err="1" smtClean="0"/>
              <a:t>Cucuzzella</a:t>
            </a:r>
            <a:r>
              <a:rPr lang="en-US" sz="1200" dirty="0" smtClean="0"/>
              <a:t> - Physical/ Rehab Medicine</a:t>
            </a:r>
          </a:p>
          <a:p>
            <a:r>
              <a:rPr lang="en-US" sz="1200" dirty="0" smtClean="0"/>
              <a:t>Dr. David </a:t>
            </a:r>
            <a:r>
              <a:rPr lang="en-US" sz="1200" dirty="0" err="1" smtClean="0"/>
              <a:t>Solacoff</a:t>
            </a:r>
            <a:r>
              <a:rPr lang="en-US" sz="1200" dirty="0" smtClean="0"/>
              <a:t> - Orthopaedics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61864" y="4899204"/>
            <a:ext cx="2057400" cy="615553"/>
          </a:xfrm>
          <a:prstGeom prst="rect">
            <a:avLst/>
          </a:prstGeom>
          <a:noFill/>
          <a:ln cmpd="dbl"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i="1" u="sng" dirty="0" smtClean="0"/>
              <a:t>Board Facilitator</a:t>
            </a:r>
            <a:r>
              <a:rPr lang="en-US" sz="1200" b="1" i="1" dirty="0" smtClean="0"/>
              <a:t>:</a:t>
            </a:r>
          </a:p>
          <a:p>
            <a:r>
              <a:rPr lang="en-US" sz="1200" i="1" dirty="0" smtClean="0"/>
              <a:t>Dr. Len Nitowski - Emergency</a:t>
            </a:r>
          </a:p>
          <a:p>
            <a:endParaRPr lang="en-US" sz="10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2971800" y="76200"/>
            <a:ext cx="448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CCQP Committees</a:t>
            </a:r>
            <a:endParaRPr lang="en-US" sz="36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67200" y="6477000"/>
            <a:ext cx="762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Page 2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196847" y="6477000"/>
            <a:ext cx="76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6-11-2014</a:t>
            </a:r>
            <a:endParaRPr lang="en-US" sz="9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087184"/>
              </p:ext>
            </p:extLst>
          </p:nvPr>
        </p:nvGraphicFramePr>
        <p:xfrm>
          <a:off x="766681" y="1543360"/>
          <a:ext cx="3800638" cy="4390696"/>
        </p:xfrm>
        <a:graphic>
          <a:graphicData uri="http://schemas.openxmlformats.org/drawingml/2006/table">
            <a:tbl>
              <a:tblPr/>
              <a:tblGrid>
                <a:gridCol w="3800638"/>
              </a:tblGrid>
              <a:tr h="439069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2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xpiration xmlns="289986c8-01ca-4ea3-a7e8-77c6c5472f87" xsi:nil="true"/>
    <Next_x0020_Review_x0020_Date xmlns="289986c8-01ca-4ea3-a7e8-77c6c5472f87" xsi:nil="true"/>
    <Notes0 xmlns="33c9b85f-e4d5-4cbe-994d-e432a44f2ae9" xsi:nil="true"/>
    <Topic xmlns="33c9b85f-e4d5-4cbe-994d-e432a44f2ae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C1B3319B4DF8448D8C749459960FCB" ma:contentTypeVersion="2" ma:contentTypeDescription="Create a new document." ma:contentTypeScope="" ma:versionID="3941742635b610f42b5c650f6a38b69d">
  <xsd:schema xmlns:xsd="http://www.w3.org/2001/XMLSchema" xmlns:xs="http://www.w3.org/2001/XMLSchema" xmlns:p="http://schemas.microsoft.com/office/2006/metadata/properties" xmlns:ns3="289986c8-01ca-4ea3-a7e8-77c6c5472f87" xmlns:ns4="33c9b85f-e4d5-4cbe-994d-e432a44f2ae9" targetNamespace="http://schemas.microsoft.com/office/2006/metadata/properties" ma:root="true" ma:fieldsID="d4ab7b7ceb5e4903b539d2c2fe33fd49" ns3:_="" ns4:_="">
    <xsd:import namespace="289986c8-01ca-4ea3-a7e8-77c6c5472f87"/>
    <xsd:import namespace="33c9b85f-e4d5-4cbe-994d-e432a44f2ae9"/>
    <xsd:element name="properties">
      <xsd:complexType>
        <xsd:sequence>
          <xsd:element name="documentManagement">
            <xsd:complexType>
              <xsd:all>
                <xsd:element ref="ns3:Next_x0020_Review_x0020_Date" minOccurs="0"/>
                <xsd:element ref="ns3:Expiration" minOccurs="0"/>
                <xsd:element ref="ns4:Topic" minOccurs="0"/>
                <xsd:element ref="ns4:Notes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9986c8-01ca-4ea3-a7e8-77c6c5472f87" elementFormDefault="qualified">
    <xsd:import namespace="http://schemas.microsoft.com/office/2006/documentManagement/types"/>
    <xsd:import namespace="http://schemas.microsoft.com/office/infopath/2007/PartnerControls"/>
    <xsd:element name="Next_x0020_Review_x0020_Date" ma:index="10" nillable="true" ma:displayName="Next Review" ma:description="The next date this document should be reviewed (default is 6 months from today)." ma:format="DateOnly" ma:internalName="Next_x0020_Review_x0020_Date">
      <xsd:simpleType>
        <xsd:restriction base="dms:DateTime"/>
      </xsd:simpleType>
    </xsd:element>
    <xsd:element name="Expiration" ma:index="11" nillable="true" ma:displayName="Expiration" ma:description="The earliest date this document can be archived/deleted." ma:format="DateOnly" ma:internalName="Expiration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c9b85f-e4d5-4cbe-994d-e432a44f2ae9" elementFormDefault="qualified">
    <xsd:import namespace="http://schemas.microsoft.com/office/2006/documentManagement/types"/>
    <xsd:import namespace="http://schemas.microsoft.com/office/infopath/2007/PartnerControls"/>
    <xsd:element name="Topic" ma:index="12" nillable="true" ma:displayName="Topic" ma:internalName="Topic">
      <xsd:simpleType>
        <xsd:restriction base="dms:Note">
          <xsd:maxLength value="255"/>
        </xsd:restriction>
      </xsd:simpleType>
    </xsd:element>
    <xsd:element name="Notes0" ma:index="13" nillable="true" ma:displayName="Notes" ma:internalName="Notes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3768EC-DB36-49A1-A53C-FC6391F4CDD1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  <ds:schemaRef ds:uri="http://purl.org/dc/dcmitype/"/>
    <ds:schemaRef ds:uri="http://purl.org/dc/elements/1.1/"/>
    <ds:schemaRef ds:uri="33c9b85f-e4d5-4cbe-994d-e432a44f2ae9"/>
    <ds:schemaRef ds:uri="http://schemas.microsoft.com/office/infopath/2007/PartnerControls"/>
    <ds:schemaRef ds:uri="289986c8-01ca-4ea3-a7e8-77c6c5472f87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D56F06B-D1DF-4D79-AD13-BF2CB5C244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791657-B0DB-4C11-8871-19EF86A3D2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9986c8-01ca-4ea3-a7e8-77c6c5472f87"/>
    <ds:schemaRef ds:uri="33c9b85f-e4d5-4cbe-994d-e432a44f2a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496</Words>
  <Application>Microsoft Office PowerPoint</Application>
  <PresentationFormat>On-screen Show (4:3)</PresentationFormat>
  <Paragraphs>113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Christiana Care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Azar, Douglas</dc:creator>
  <cp:lastModifiedBy>Cinkala II, Michael E.</cp:lastModifiedBy>
  <cp:revision>210</cp:revision>
  <cp:lastPrinted>2014-01-30T17:45:55Z</cp:lastPrinted>
  <dcterms:created xsi:type="dcterms:W3CDTF">2013-10-23T16:30:43Z</dcterms:created>
  <dcterms:modified xsi:type="dcterms:W3CDTF">2014-06-30T18:49:57Z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0x010100B7C1B3319B4DF8448D8C749459960FCB</vt:lpwstr>
  </property>
</Properties>
</file>